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88" r:id="rId5"/>
  </p:sldMasterIdLst>
  <p:notesMasterIdLst>
    <p:notesMasterId r:id="rId21"/>
  </p:notesMasterIdLst>
  <p:sldIdLst>
    <p:sldId id="256" r:id="rId6"/>
    <p:sldId id="342" r:id="rId7"/>
    <p:sldId id="271" r:id="rId8"/>
    <p:sldId id="346" r:id="rId9"/>
    <p:sldId id="354" r:id="rId10"/>
    <p:sldId id="345" r:id="rId11"/>
    <p:sldId id="344" r:id="rId12"/>
    <p:sldId id="347" r:id="rId13"/>
    <p:sldId id="348" r:id="rId14"/>
    <p:sldId id="349" r:id="rId15"/>
    <p:sldId id="350" r:id="rId16"/>
    <p:sldId id="351" r:id="rId17"/>
    <p:sldId id="352" r:id="rId18"/>
    <p:sldId id="353" r:id="rId19"/>
    <p:sldId id="258" r:id="rId20"/>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initials="PW"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FF"/>
    <a:srgbClr val="636361"/>
    <a:srgbClr val="8CA621"/>
    <a:srgbClr val="F27724"/>
    <a:srgbClr val="962AA6"/>
    <a:srgbClr val="00BC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72" autoAdjust="0"/>
    <p:restoredTop sz="94248" autoAdjust="0"/>
  </p:normalViewPr>
  <p:slideViewPr>
    <p:cSldViewPr snapToGrid="0" snapToObjects="1">
      <p:cViewPr varScale="1">
        <p:scale>
          <a:sx n="75" d="100"/>
          <a:sy n="75" d="100"/>
        </p:scale>
        <p:origin x="1084" y="52"/>
      </p:cViewPr>
      <p:guideLst>
        <p:guide orient="horz" pos="162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jit Roy" userId="52c80e1e-425f-4e4c-8507-791d5a2f8348" providerId="ADAL" clId="{EED74BB5-B0E6-487A-9805-6A2BA5CE5AC1}"/>
    <pc:docChg chg="modSld modMainMaster">
      <pc:chgData name="Arijit Roy" userId="52c80e1e-425f-4e4c-8507-791d5a2f8348" providerId="ADAL" clId="{EED74BB5-B0E6-487A-9805-6A2BA5CE5AC1}" dt="2024-10-29T09:03:30.659" v="17" actId="20577"/>
      <pc:docMkLst>
        <pc:docMk/>
      </pc:docMkLst>
      <pc:sldChg chg="modSp mod">
        <pc:chgData name="Arijit Roy" userId="52c80e1e-425f-4e4c-8507-791d5a2f8348" providerId="ADAL" clId="{EED74BB5-B0E6-487A-9805-6A2BA5CE5AC1}" dt="2024-10-29T09:02:44.168" v="7" actId="20577"/>
        <pc:sldMkLst>
          <pc:docMk/>
          <pc:sldMk cId="3393733301" sldId="256"/>
        </pc:sldMkLst>
      </pc:sldChg>
      <pc:sldMasterChg chg="modSldLayout">
        <pc:chgData name="Arijit Roy" userId="52c80e1e-425f-4e4c-8507-791d5a2f8348" providerId="ADAL" clId="{EED74BB5-B0E6-487A-9805-6A2BA5CE5AC1}" dt="2024-10-29T09:03:22.152" v="15" actId="20577"/>
        <pc:sldMasterMkLst>
          <pc:docMk/>
          <pc:sldMasterMk cId="1867618857" sldId="2147483651"/>
        </pc:sldMasterMkLst>
        <pc:sldLayoutChg chg="modSp mod">
          <pc:chgData name="Arijit Roy" userId="52c80e1e-425f-4e4c-8507-791d5a2f8348" providerId="ADAL" clId="{EED74BB5-B0E6-487A-9805-6A2BA5CE5AC1}" dt="2024-10-29T09:03:04.031" v="9" actId="20577"/>
          <pc:sldLayoutMkLst>
            <pc:docMk/>
            <pc:sldMasterMk cId="1867618857" sldId="2147483651"/>
            <pc:sldLayoutMk cId="313042061" sldId="2147483655"/>
          </pc:sldLayoutMkLst>
        </pc:sldLayoutChg>
        <pc:sldLayoutChg chg="modSp mod">
          <pc:chgData name="Arijit Roy" userId="52c80e1e-425f-4e4c-8507-791d5a2f8348" providerId="ADAL" clId="{EED74BB5-B0E6-487A-9805-6A2BA5CE5AC1}" dt="2024-10-29T09:03:10.044" v="11" actId="20577"/>
          <pc:sldLayoutMkLst>
            <pc:docMk/>
            <pc:sldMasterMk cId="1867618857" sldId="2147483651"/>
            <pc:sldLayoutMk cId="1528030065" sldId="2147483666"/>
          </pc:sldLayoutMkLst>
        </pc:sldLayoutChg>
        <pc:sldLayoutChg chg="modSp mod">
          <pc:chgData name="Arijit Roy" userId="52c80e1e-425f-4e4c-8507-791d5a2f8348" providerId="ADAL" clId="{EED74BB5-B0E6-487A-9805-6A2BA5CE5AC1}" dt="2024-10-29T09:03:22.152" v="15" actId="20577"/>
          <pc:sldLayoutMkLst>
            <pc:docMk/>
            <pc:sldMasterMk cId="1867618857" sldId="2147483651"/>
            <pc:sldLayoutMk cId="517167494" sldId="2147483668"/>
          </pc:sldLayoutMkLst>
        </pc:sldLayoutChg>
        <pc:sldLayoutChg chg="modSp mod">
          <pc:chgData name="Arijit Roy" userId="52c80e1e-425f-4e4c-8507-791d5a2f8348" providerId="ADAL" clId="{EED74BB5-B0E6-487A-9805-6A2BA5CE5AC1}" dt="2024-10-29T09:03:15.823" v="13" actId="20577"/>
          <pc:sldLayoutMkLst>
            <pc:docMk/>
            <pc:sldMasterMk cId="1867618857" sldId="2147483651"/>
            <pc:sldLayoutMk cId="2106643982" sldId="2147483669"/>
          </pc:sldLayoutMkLst>
        </pc:sldLayoutChg>
      </pc:sldMasterChg>
      <pc:sldMasterChg chg="modSp mod">
        <pc:chgData name="Arijit Roy" userId="52c80e1e-425f-4e4c-8507-791d5a2f8348" providerId="ADAL" clId="{EED74BB5-B0E6-487A-9805-6A2BA5CE5AC1}" dt="2024-10-29T09:03:30.659" v="17" actId="20577"/>
        <pc:sldMasterMkLst>
          <pc:docMk/>
          <pc:sldMasterMk cId="477993487" sldId="2147483688"/>
        </pc:sldMasterMkLst>
      </pc:sldMasterChg>
    </pc:docChg>
  </pc:docChgLst>
  <pc:docChgLst>
    <pc:chgData name="Arijit Roy" userId="52c80e1e-425f-4e4c-8507-791d5a2f8348" providerId="ADAL" clId="{7E0DD1E6-BE4B-4C1E-A834-6EBBE4F8CC33}"/>
    <pc:docChg chg="modSld modMainMaster">
      <pc:chgData name="Arijit Roy" userId="52c80e1e-425f-4e4c-8507-791d5a2f8348" providerId="ADAL" clId="{7E0DD1E6-BE4B-4C1E-A834-6EBBE4F8CC33}" dt="2025-08-24T06:59:17.213" v="13" actId="20577"/>
      <pc:docMkLst>
        <pc:docMk/>
      </pc:docMkLst>
      <pc:sldChg chg="modSp mod">
        <pc:chgData name="Arijit Roy" userId="52c80e1e-425f-4e4c-8507-791d5a2f8348" providerId="ADAL" clId="{7E0DD1E6-BE4B-4C1E-A834-6EBBE4F8CC33}" dt="2025-08-24T06:59:17.213" v="13" actId="20577"/>
        <pc:sldMkLst>
          <pc:docMk/>
          <pc:sldMk cId="3393733301" sldId="256"/>
        </pc:sldMkLst>
        <pc:spChg chg="mod">
          <ac:chgData name="Arijit Roy" userId="52c80e1e-425f-4e4c-8507-791d5a2f8348" providerId="ADAL" clId="{7E0DD1E6-BE4B-4C1E-A834-6EBBE4F8CC33}" dt="2025-08-24T06:59:17.213" v="13" actId="20577"/>
          <ac:spMkLst>
            <pc:docMk/>
            <pc:sldMk cId="3393733301" sldId="256"/>
            <ac:spMk id="4" creationId="{00000000-0000-0000-0000-000000000000}"/>
          </ac:spMkLst>
        </pc:spChg>
      </pc:sldChg>
      <pc:sldMasterChg chg="modSldLayout">
        <pc:chgData name="Arijit Roy" userId="52c80e1e-425f-4e4c-8507-791d5a2f8348" providerId="ADAL" clId="{7E0DD1E6-BE4B-4C1E-A834-6EBBE4F8CC33}" dt="2025-08-24T06:58:44.735" v="7" actId="20577"/>
        <pc:sldMasterMkLst>
          <pc:docMk/>
          <pc:sldMasterMk cId="1867618857" sldId="2147483651"/>
        </pc:sldMasterMkLst>
        <pc:sldLayoutChg chg="modSp mod">
          <pc:chgData name="Arijit Roy" userId="52c80e1e-425f-4e4c-8507-791d5a2f8348" providerId="ADAL" clId="{7E0DD1E6-BE4B-4C1E-A834-6EBBE4F8CC33}" dt="2025-08-24T06:58:27.930" v="1" actId="20577"/>
          <pc:sldLayoutMkLst>
            <pc:docMk/>
            <pc:sldMasterMk cId="1867618857" sldId="2147483651"/>
            <pc:sldLayoutMk cId="313042061" sldId="2147483655"/>
          </pc:sldLayoutMkLst>
          <pc:spChg chg="mod">
            <ac:chgData name="Arijit Roy" userId="52c80e1e-425f-4e4c-8507-791d5a2f8348" providerId="ADAL" clId="{7E0DD1E6-BE4B-4C1E-A834-6EBBE4F8CC33}" dt="2025-08-24T06:58:27.930" v="1" actId="20577"/>
            <ac:spMkLst>
              <pc:docMk/>
              <pc:sldMasterMk cId="1867618857" sldId="2147483651"/>
              <pc:sldLayoutMk cId="313042061" sldId="2147483655"/>
              <ac:spMk id="13" creationId="{00000000-0000-0000-0000-000000000000}"/>
            </ac:spMkLst>
          </pc:spChg>
        </pc:sldLayoutChg>
        <pc:sldLayoutChg chg="modSp mod">
          <pc:chgData name="Arijit Roy" userId="52c80e1e-425f-4e4c-8507-791d5a2f8348" providerId="ADAL" clId="{7E0DD1E6-BE4B-4C1E-A834-6EBBE4F8CC33}" dt="2025-08-24T06:58:34.613" v="3" actId="20577"/>
          <pc:sldLayoutMkLst>
            <pc:docMk/>
            <pc:sldMasterMk cId="1867618857" sldId="2147483651"/>
            <pc:sldLayoutMk cId="1528030065" sldId="2147483666"/>
          </pc:sldLayoutMkLst>
          <pc:spChg chg="mod">
            <ac:chgData name="Arijit Roy" userId="52c80e1e-425f-4e4c-8507-791d5a2f8348" providerId="ADAL" clId="{7E0DD1E6-BE4B-4C1E-A834-6EBBE4F8CC33}" dt="2025-08-24T06:58:34.613" v="3" actId="20577"/>
            <ac:spMkLst>
              <pc:docMk/>
              <pc:sldMasterMk cId="1867618857" sldId="2147483651"/>
              <pc:sldLayoutMk cId="1528030065" sldId="2147483666"/>
              <ac:spMk id="11" creationId="{00000000-0000-0000-0000-000000000000}"/>
            </ac:spMkLst>
          </pc:spChg>
        </pc:sldLayoutChg>
        <pc:sldLayoutChg chg="modSp mod">
          <pc:chgData name="Arijit Roy" userId="52c80e1e-425f-4e4c-8507-791d5a2f8348" providerId="ADAL" clId="{7E0DD1E6-BE4B-4C1E-A834-6EBBE4F8CC33}" dt="2025-08-24T06:58:44.735" v="7" actId="20577"/>
          <pc:sldLayoutMkLst>
            <pc:docMk/>
            <pc:sldMasterMk cId="1867618857" sldId="2147483651"/>
            <pc:sldLayoutMk cId="517167494" sldId="2147483668"/>
          </pc:sldLayoutMkLst>
          <pc:spChg chg="mod">
            <ac:chgData name="Arijit Roy" userId="52c80e1e-425f-4e4c-8507-791d5a2f8348" providerId="ADAL" clId="{7E0DD1E6-BE4B-4C1E-A834-6EBBE4F8CC33}" dt="2025-08-24T06:58:44.735" v="7" actId="20577"/>
            <ac:spMkLst>
              <pc:docMk/>
              <pc:sldMasterMk cId="1867618857" sldId="2147483651"/>
              <pc:sldLayoutMk cId="517167494" sldId="2147483668"/>
              <ac:spMk id="9" creationId="{00000000-0000-0000-0000-000000000000}"/>
            </ac:spMkLst>
          </pc:spChg>
        </pc:sldLayoutChg>
        <pc:sldLayoutChg chg="modSp mod">
          <pc:chgData name="Arijit Roy" userId="52c80e1e-425f-4e4c-8507-791d5a2f8348" providerId="ADAL" clId="{7E0DD1E6-BE4B-4C1E-A834-6EBBE4F8CC33}" dt="2025-08-24T06:58:39.336" v="5" actId="20577"/>
          <pc:sldLayoutMkLst>
            <pc:docMk/>
            <pc:sldMasterMk cId="1867618857" sldId="2147483651"/>
            <pc:sldLayoutMk cId="2106643982" sldId="2147483669"/>
          </pc:sldLayoutMkLst>
          <pc:spChg chg="mod">
            <ac:chgData name="Arijit Roy" userId="52c80e1e-425f-4e4c-8507-791d5a2f8348" providerId="ADAL" clId="{7E0DD1E6-BE4B-4C1E-A834-6EBBE4F8CC33}" dt="2025-08-24T06:58:39.336" v="5" actId="20577"/>
            <ac:spMkLst>
              <pc:docMk/>
              <pc:sldMasterMk cId="1867618857" sldId="2147483651"/>
              <pc:sldLayoutMk cId="2106643982" sldId="2147483669"/>
              <ac:spMk id="11" creationId="{00000000-0000-0000-0000-000000000000}"/>
            </ac:spMkLst>
          </pc:spChg>
        </pc:sldLayoutChg>
      </pc:sldMasterChg>
      <pc:sldMasterChg chg="modSp mod">
        <pc:chgData name="Arijit Roy" userId="52c80e1e-425f-4e4c-8507-791d5a2f8348" providerId="ADAL" clId="{7E0DD1E6-BE4B-4C1E-A834-6EBBE4F8CC33}" dt="2025-08-24T06:58:50.654" v="9" actId="20577"/>
        <pc:sldMasterMkLst>
          <pc:docMk/>
          <pc:sldMasterMk cId="477993487" sldId="2147483688"/>
        </pc:sldMasterMkLst>
        <pc:spChg chg="mod">
          <ac:chgData name="Arijit Roy" userId="52c80e1e-425f-4e4c-8507-791d5a2f8348" providerId="ADAL" clId="{7E0DD1E6-BE4B-4C1E-A834-6EBBE4F8CC33}" dt="2025-08-24T06:58:50.654" v="9" actId="20577"/>
          <ac:spMkLst>
            <pc:docMk/>
            <pc:sldMasterMk cId="477993487" sldId="2147483688"/>
            <ac:spMk id="15" creationId="{00000000-0000-0000-0000-000000000000}"/>
          </ac:spMkLst>
        </pc:spChg>
      </pc:sldMasterChg>
    </pc:docChg>
  </pc:docChgLst>
</pc:chgInfo>
</file>

<file path=ppt/diagrams/_rels/data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diagrams/_rels/data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1.png"/><Relationship Id="rId7" Type="http://schemas.openxmlformats.org/officeDocument/2006/relationships/image" Target="../media/image13.png"/><Relationship Id="rId2" Type="http://schemas.microsoft.com/office/2007/relationships/hdphoto" Target="../media/hdphoto5.wdp"/><Relationship Id="rId1" Type="http://schemas.openxmlformats.org/officeDocument/2006/relationships/image" Target="../media/image10.png"/><Relationship Id="rId6" Type="http://schemas.microsoft.com/office/2007/relationships/hdphoto" Target="../media/hdphoto7.wdp"/><Relationship Id="rId5" Type="http://schemas.openxmlformats.org/officeDocument/2006/relationships/image" Target="../media/image12.png"/><Relationship Id="rId4" Type="http://schemas.microsoft.com/office/2007/relationships/hdphoto" Target="../media/hdphoto6.wdp"/></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1.png"/><Relationship Id="rId7" Type="http://schemas.openxmlformats.org/officeDocument/2006/relationships/image" Target="../media/image13.png"/><Relationship Id="rId2" Type="http://schemas.microsoft.com/office/2007/relationships/hdphoto" Target="../media/hdphoto5.wdp"/><Relationship Id="rId1" Type="http://schemas.openxmlformats.org/officeDocument/2006/relationships/image" Target="../media/image10.png"/><Relationship Id="rId6" Type="http://schemas.microsoft.com/office/2007/relationships/hdphoto" Target="../media/hdphoto7.wdp"/><Relationship Id="rId5" Type="http://schemas.openxmlformats.org/officeDocument/2006/relationships/image" Target="../media/image12.png"/><Relationship Id="rId4" Type="http://schemas.microsoft.com/office/2007/relationships/hdphoto" Target="../media/hdphoto6.wdp"/></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B477C-B1A0-41A7-A5A0-4E9D867E6840}" type="doc">
      <dgm:prSet loTypeId="urn:microsoft.com/office/officeart/2005/8/layout/bList2" loCatId="list" qsTypeId="urn:microsoft.com/office/officeart/2005/8/quickstyle/simple1" qsCatId="simple" csTypeId="urn:microsoft.com/office/officeart/2005/8/colors/accent1_2" csCatId="accent1" phldr="1"/>
      <dgm:spPr/>
    </dgm:pt>
    <dgm:pt modelId="{85980282-95A1-4B66-9322-C199427B8C1C}">
      <dgm:prSet phldrT="[Text]"/>
      <dgm:spPr/>
      <dgm:t>
        <a:bodyPr/>
        <a:lstStyle/>
        <a:p>
          <a:r>
            <a:rPr lang="en-US" b="0" i="1" dirty="0"/>
            <a:t>Article </a:t>
          </a:r>
        </a:p>
        <a:p>
          <a:r>
            <a:rPr lang="en-US" b="0" i="1" dirty="0"/>
            <a:t>1 – 12</a:t>
          </a:r>
        </a:p>
      </dgm:t>
    </dgm:pt>
    <dgm:pt modelId="{5128FD03-13E2-4FB4-8F02-2606D51E4CD6}" type="parTrans" cxnId="{D744B6F3-1D9C-4976-9D2A-D0E49867A06B}">
      <dgm:prSet/>
      <dgm:spPr/>
      <dgm:t>
        <a:bodyPr/>
        <a:lstStyle/>
        <a:p>
          <a:endParaRPr lang="en-US"/>
        </a:p>
      </dgm:t>
    </dgm:pt>
    <dgm:pt modelId="{13C501EC-E3CA-487C-9EA6-69E5DB27FFF0}" type="sibTrans" cxnId="{D744B6F3-1D9C-4976-9D2A-D0E49867A06B}">
      <dgm:prSet/>
      <dgm:spPr/>
      <dgm:t>
        <a:bodyPr/>
        <a:lstStyle/>
        <a:p>
          <a:endParaRPr lang="en-US"/>
        </a:p>
      </dgm:t>
    </dgm:pt>
    <dgm:pt modelId="{7B26ED73-7A6A-4F0B-972E-7F8121443DAC}">
      <dgm:prSet phldrT="[Text]"/>
      <dgm:spPr/>
      <dgm:t>
        <a:bodyPr/>
        <a:lstStyle/>
        <a:p>
          <a:r>
            <a:rPr lang="en-US" b="0" i="1" dirty="0"/>
            <a:t>Article </a:t>
          </a:r>
        </a:p>
        <a:p>
          <a:r>
            <a:rPr lang="en-US" b="0" i="1" dirty="0"/>
            <a:t>13 – 37</a:t>
          </a:r>
          <a:endParaRPr lang="en-US" dirty="0"/>
        </a:p>
      </dgm:t>
    </dgm:pt>
    <dgm:pt modelId="{10C22C3C-477D-445C-A046-99DB38E060A3}" type="parTrans" cxnId="{E40A068C-7561-4A9A-A2D1-8F783ADCD97C}">
      <dgm:prSet/>
      <dgm:spPr/>
      <dgm:t>
        <a:bodyPr/>
        <a:lstStyle/>
        <a:p>
          <a:endParaRPr lang="en-US"/>
        </a:p>
      </dgm:t>
    </dgm:pt>
    <dgm:pt modelId="{20119F21-02B5-4697-9D09-8BEDC99F0A8B}" type="sibTrans" cxnId="{E40A068C-7561-4A9A-A2D1-8F783ADCD97C}">
      <dgm:prSet/>
      <dgm:spPr/>
      <dgm:t>
        <a:bodyPr/>
        <a:lstStyle/>
        <a:p>
          <a:endParaRPr lang="en-US"/>
        </a:p>
      </dgm:t>
    </dgm:pt>
    <dgm:pt modelId="{66F45CBF-8AC9-4A1B-B869-D2721F41BF05}">
      <dgm:prSet phldrT="[Text]"/>
      <dgm:spPr/>
      <dgm:t>
        <a:bodyPr/>
        <a:lstStyle/>
        <a:p>
          <a:r>
            <a:rPr lang="en-US" b="0" i="1" dirty="0"/>
            <a:t>Article </a:t>
          </a:r>
        </a:p>
        <a:p>
          <a:r>
            <a:rPr lang="en-US" b="0" i="1" dirty="0"/>
            <a:t>38 – 43</a:t>
          </a:r>
          <a:endParaRPr lang="en-US" dirty="0"/>
        </a:p>
      </dgm:t>
    </dgm:pt>
    <dgm:pt modelId="{B16484FB-ED81-4AFF-9EE1-B49DB0BFF94E}" type="parTrans" cxnId="{4A02D1EB-470A-463F-AF74-2AB38305AD7C}">
      <dgm:prSet/>
      <dgm:spPr/>
      <dgm:t>
        <a:bodyPr/>
        <a:lstStyle/>
        <a:p>
          <a:endParaRPr lang="en-US"/>
        </a:p>
      </dgm:t>
    </dgm:pt>
    <dgm:pt modelId="{A5620410-B918-4295-A357-660694FF2F26}" type="sibTrans" cxnId="{4A02D1EB-470A-463F-AF74-2AB38305AD7C}">
      <dgm:prSet/>
      <dgm:spPr/>
      <dgm:t>
        <a:bodyPr/>
        <a:lstStyle/>
        <a:p>
          <a:endParaRPr lang="en-US"/>
        </a:p>
      </dgm:t>
    </dgm:pt>
    <dgm:pt modelId="{084FE2EA-78E4-4DA4-86DB-228510932BE1}">
      <dgm:prSet/>
      <dgm:spPr/>
      <dgm:t>
        <a:bodyPr/>
        <a:lstStyle/>
        <a:p>
          <a:r>
            <a:rPr lang="en-US" b="0" i="0" dirty="0"/>
            <a:t>General Provisions</a:t>
          </a:r>
          <a:endParaRPr lang="en-US" dirty="0"/>
        </a:p>
      </dgm:t>
    </dgm:pt>
    <dgm:pt modelId="{CE35F176-0B29-410E-A45D-9191465CBB97}" type="parTrans" cxnId="{AE038D7C-9910-4C08-AC16-255F4C845298}">
      <dgm:prSet/>
      <dgm:spPr/>
      <dgm:t>
        <a:bodyPr/>
        <a:lstStyle/>
        <a:p>
          <a:endParaRPr lang="en-US"/>
        </a:p>
      </dgm:t>
    </dgm:pt>
    <dgm:pt modelId="{A09EB430-2340-4042-B8DB-8A005F73090E}" type="sibTrans" cxnId="{AE038D7C-9910-4C08-AC16-255F4C845298}">
      <dgm:prSet/>
      <dgm:spPr/>
      <dgm:t>
        <a:bodyPr/>
        <a:lstStyle/>
        <a:p>
          <a:endParaRPr lang="en-US"/>
        </a:p>
      </dgm:t>
    </dgm:pt>
    <dgm:pt modelId="{6F75F1FA-3A59-47B6-8B5F-4DE01324B79B}">
      <dgm:prSet/>
      <dgm:spPr/>
      <dgm:t>
        <a:bodyPr/>
        <a:lstStyle/>
        <a:p>
          <a:r>
            <a:rPr lang="en-US" b="0" i="0" dirty="0"/>
            <a:t>Rules on Processing of Personal Information</a:t>
          </a:r>
          <a:br>
            <a:rPr lang="en-US" b="0" i="0" dirty="0"/>
          </a:br>
          <a:endParaRPr lang="en-US" dirty="0"/>
        </a:p>
      </dgm:t>
    </dgm:pt>
    <dgm:pt modelId="{282FF7DE-9F4C-4B19-B9C7-A7738A7EDF8F}" type="parTrans" cxnId="{3FD2DD35-6279-491B-BA43-FC7189395505}">
      <dgm:prSet/>
      <dgm:spPr/>
      <dgm:t>
        <a:bodyPr/>
        <a:lstStyle/>
        <a:p>
          <a:endParaRPr lang="en-US"/>
        </a:p>
      </dgm:t>
    </dgm:pt>
    <dgm:pt modelId="{C6B498D1-BFD4-4339-B46F-D990319C3FFF}" type="sibTrans" cxnId="{3FD2DD35-6279-491B-BA43-FC7189395505}">
      <dgm:prSet/>
      <dgm:spPr/>
      <dgm:t>
        <a:bodyPr/>
        <a:lstStyle/>
        <a:p>
          <a:endParaRPr lang="en-US"/>
        </a:p>
      </dgm:t>
    </dgm:pt>
    <dgm:pt modelId="{FF8028EF-1426-4E42-BD63-2D505DF3398D}">
      <dgm:prSet/>
      <dgm:spPr/>
      <dgm:t>
        <a:bodyPr/>
        <a:lstStyle/>
        <a:p>
          <a:r>
            <a:rPr lang="en-US" b="0" i="1" dirty="0"/>
            <a:t>purpose and definitions</a:t>
          </a:r>
          <a:br>
            <a:rPr lang="en-US" dirty="0"/>
          </a:br>
          <a:endParaRPr lang="en-US" dirty="0"/>
        </a:p>
      </dgm:t>
    </dgm:pt>
    <dgm:pt modelId="{B7EC336C-1012-4EE4-9ED5-FD9ECFD6A3E6}" type="parTrans" cxnId="{DF1F8E52-194C-4F62-8A81-407AF3E4DE74}">
      <dgm:prSet/>
      <dgm:spPr/>
      <dgm:t>
        <a:bodyPr/>
        <a:lstStyle/>
        <a:p>
          <a:endParaRPr lang="en-US"/>
        </a:p>
      </dgm:t>
    </dgm:pt>
    <dgm:pt modelId="{B218343E-FED2-4896-A80F-43D263C30729}" type="sibTrans" cxnId="{DF1F8E52-194C-4F62-8A81-407AF3E4DE74}">
      <dgm:prSet/>
      <dgm:spPr/>
      <dgm:t>
        <a:bodyPr/>
        <a:lstStyle/>
        <a:p>
          <a:endParaRPr lang="en-US"/>
        </a:p>
      </dgm:t>
    </dgm:pt>
    <dgm:pt modelId="{D92C9BB9-BBBE-4C43-B865-E5F6BED7D6D0}">
      <dgm:prSet/>
      <dgm:spPr/>
      <dgm:t>
        <a:bodyPr/>
        <a:lstStyle/>
        <a:p>
          <a:endParaRPr lang="en-US" dirty="0"/>
        </a:p>
      </dgm:t>
    </dgm:pt>
    <dgm:pt modelId="{DA4B2A61-4DA2-4B25-B1E0-871DD4595FA9}" type="parTrans" cxnId="{9B579F95-58E2-4B9E-B017-304CDE5D728D}">
      <dgm:prSet/>
      <dgm:spPr/>
      <dgm:t>
        <a:bodyPr/>
        <a:lstStyle/>
        <a:p>
          <a:endParaRPr lang="en-US"/>
        </a:p>
      </dgm:t>
    </dgm:pt>
    <dgm:pt modelId="{AE0EB781-2677-4C64-B7B0-02362DEEF614}" type="sibTrans" cxnId="{9B579F95-58E2-4B9E-B017-304CDE5D728D}">
      <dgm:prSet/>
      <dgm:spPr/>
      <dgm:t>
        <a:bodyPr/>
        <a:lstStyle/>
        <a:p>
          <a:endParaRPr lang="en-US"/>
        </a:p>
      </dgm:t>
    </dgm:pt>
    <dgm:pt modelId="{30BCBADF-C3CC-4078-AD7B-8F9C3042056B}">
      <dgm:prSet/>
      <dgm:spPr/>
      <dgm:t>
        <a:bodyPr/>
        <a:lstStyle/>
        <a:p>
          <a:r>
            <a:rPr lang="en-US" b="0" i="1" dirty="0"/>
            <a:t>lawful collection and processing of PII</a:t>
          </a:r>
          <a:br>
            <a:rPr lang="en-US" dirty="0"/>
          </a:br>
          <a:endParaRPr lang="en-US" dirty="0"/>
        </a:p>
      </dgm:t>
    </dgm:pt>
    <dgm:pt modelId="{F99DFB32-C081-4BB5-8F0E-ECE8EA3A9EE3}" type="parTrans" cxnId="{8718FC3D-459A-465B-9D0C-8C37E455EF09}">
      <dgm:prSet/>
      <dgm:spPr/>
      <dgm:t>
        <a:bodyPr/>
        <a:lstStyle/>
        <a:p>
          <a:endParaRPr lang="en-US"/>
        </a:p>
      </dgm:t>
    </dgm:pt>
    <dgm:pt modelId="{550ED593-A6BF-4FE3-9644-BBC65F2F05BE}" type="sibTrans" cxnId="{8718FC3D-459A-465B-9D0C-8C37E455EF09}">
      <dgm:prSet/>
      <dgm:spPr/>
      <dgm:t>
        <a:bodyPr/>
        <a:lstStyle/>
        <a:p>
          <a:endParaRPr lang="en-US"/>
        </a:p>
      </dgm:t>
    </dgm:pt>
    <dgm:pt modelId="{F14ABAF0-1531-462D-B97D-5654FDF4FA45}">
      <dgm:prSet/>
      <dgm:spPr/>
      <dgm:t>
        <a:bodyPr/>
        <a:lstStyle/>
        <a:p>
          <a:r>
            <a:rPr lang="en-US" b="0" i="0" dirty="0"/>
            <a:t>Rules on Cross-Border Provision of Personal Information</a:t>
          </a:r>
          <a:endParaRPr lang="en-US" dirty="0"/>
        </a:p>
      </dgm:t>
    </dgm:pt>
    <dgm:pt modelId="{299FB5B4-C905-432B-AB66-D9A143B87F85}" type="parTrans" cxnId="{A8346D1F-778E-42E2-9816-C7A309142137}">
      <dgm:prSet/>
      <dgm:spPr/>
      <dgm:t>
        <a:bodyPr/>
        <a:lstStyle/>
        <a:p>
          <a:endParaRPr lang="en-US"/>
        </a:p>
      </dgm:t>
    </dgm:pt>
    <dgm:pt modelId="{0835BAFC-6A8A-48B5-80FE-59B60130F69C}" type="sibTrans" cxnId="{A8346D1F-778E-42E2-9816-C7A309142137}">
      <dgm:prSet/>
      <dgm:spPr/>
      <dgm:t>
        <a:bodyPr/>
        <a:lstStyle/>
        <a:p>
          <a:endParaRPr lang="en-US"/>
        </a:p>
      </dgm:t>
    </dgm:pt>
    <dgm:pt modelId="{26CF25B1-91EA-4242-A83A-9FA325B09AEA}">
      <dgm:prSet/>
      <dgm:spPr/>
      <dgm:t>
        <a:bodyPr/>
        <a:lstStyle/>
        <a:p>
          <a:r>
            <a:rPr lang="en-US" b="0" i="1" dirty="0"/>
            <a:t>preconditions and controls</a:t>
          </a:r>
          <a:br>
            <a:rPr lang="en-US" b="0" i="1" dirty="0"/>
          </a:br>
          <a:r>
            <a:rPr lang="en-US" b="0" i="1" dirty="0"/>
            <a:t>for transferring PII abroad</a:t>
          </a:r>
          <a:br>
            <a:rPr lang="en-US" dirty="0"/>
          </a:br>
          <a:endParaRPr lang="en-US" dirty="0"/>
        </a:p>
      </dgm:t>
    </dgm:pt>
    <dgm:pt modelId="{9643D03E-7AE7-41D4-A668-15BAFCF7CAAE}" type="parTrans" cxnId="{E60C5506-BB33-4405-8C8C-30F7240AB0A2}">
      <dgm:prSet/>
      <dgm:spPr/>
      <dgm:t>
        <a:bodyPr/>
        <a:lstStyle/>
        <a:p>
          <a:endParaRPr lang="en-US"/>
        </a:p>
      </dgm:t>
    </dgm:pt>
    <dgm:pt modelId="{99BE469D-688C-4020-8CC5-76A0B8E5EC8E}" type="sibTrans" cxnId="{E60C5506-BB33-4405-8C8C-30F7240AB0A2}">
      <dgm:prSet/>
      <dgm:spPr/>
      <dgm:t>
        <a:bodyPr/>
        <a:lstStyle/>
        <a:p>
          <a:endParaRPr lang="en-US"/>
        </a:p>
      </dgm:t>
    </dgm:pt>
    <dgm:pt modelId="{B6C52BFF-B482-49A1-BFA6-F77D83FAC8D2}">
      <dgm:prSet/>
      <dgm:spPr/>
      <dgm:t>
        <a:bodyPr/>
        <a:lstStyle/>
        <a:p>
          <a:endParaRPr lang="en-US" dirty="0"/>
        </a:p>
      </dgm:t>
    </dgm:pt>
    <dgm:pt modelId="{94EB31DF-94A2-4FF6-BF62-EBEB0573A0B5}" type="parTrans" cxnId="{28689FEB-DC6C-4EE1-B7E7-4E5263DCD578}">
      <dgm:prSet/>
      <dgm:spPr/>
      <dgm:t>
        <a:bodyPr/>
        <a:lstStyle/>
        <a:p>
          <a:endParaRPr lang="en-US"/>
        </a:p>
      </dgm:t>
    </dgm:pt>
    <dgm:pt modelId="{E54BC248-E056-4F6F-8A59-79C81CC1DD40}" type="sibTrans" cxnId="{28689FEB-DC6C-4EE1-B7E7-4E5263DCD578}">
      <dgm:prSet/>
      <dgm:spPr/>
      <dgm:t>
        <a:bodyPr/>
        <a:lstStyle/>
        <a:p>
          <a:endParaRPr lang="en-US"/>
        </a:p>
      </dgm:t>
    </dgm:pt>
    <dgm:pt modelId="{161EF8A1-4B9E-402D-8FBE-07926A7FD745}">
      <dgm:prSet/>
      <dgm:spPr/>
      <dgm:t>
        <a:bodyPr/>
        <a:lstStyle/>
        <a:p>
          <a:r>
            <a:rPr lang="en-US" b="0" i="1" dirty="0"/>
            <a:t>Article </a:t>
          </a:r>
        </a:p>
        <a:p>
          <a:r>
            <a:rPr lang="en-US" b="0" i="1" dirty="0"/>
            <a:t>44 – 49</a:t>
          </a:r>
          <a:endParaRPr lang="en-US" dirty="0"/>
        </a:p>
      </dgm:t>
    </dgm:pt>
    <dgm:pt modelId="{773663C3-5BC7-453A-8243-2FA744362CD3}" type="parTrans" cxnId="{D33F13F1-6821-4EDA-B82C-609681D269F1}">
      <dgm:prSet/>
      <dgm:spPr/>
      <dgm:t>
        <a:bodyPr/>
        <a:lstStyle/>
        <a:p>
          <a:endParaRPr lang="en-US"/>
        </a:p>
      </dgm:t>
    </dgm:pt>
    <dgm:pt modelId="{A7BBFD37-250B-4213-B7BD-5CEA1202B3D7}" type="sibTrans" cxnId="{D33F13F1-6821-4EDA-B82C-609681D269F1}">
      <dgm:prSet/>
      <dgm:spPr/>
      <dgm:t>
        <a:bodyPr/>
        <a:lstStyle/>
        <a:p>
          <a:endParaRPr lang="en-US"/>
        </a:p>
      </dgm:t>
    </dgm:pt>
    <dgm:pt modelId="{FC2D015D-0E73-47B6-9B83-E1A307E0FDF1}">
      <dgm:prSet/>
      <dgm:spPr/>
      <dgm:t>
        <a:bodyPr/>
        <a:lstStyle/>
        <a:p>
          <a:r>
            <a:rPr lang="en-US" b="0" i="0" dirty="0"/>
            <a:t>Rights of Individuals in processing of Personal Information</a:t>
          </a:r>
          <a:br>
            <a:rPr lang="en-US" b="0" i="0" dirty="0"/>
          </a:br>
          <a:endParaRPr lang="en-US" dirty="0"/>
        </a:p>
      </dgm:t>
    </dgm:pt>
    <dgm:pt modelId="{0849D255-4A5D-48B5-AB05-F207D32C9356}" type="parTrans" cxnId="{783B64B3-FADD-49D0-BA39-AF70ACFA19FF}">
      <dgm:prSet/>
      <dgm:spPr/>
      <dgm:t>
        <a:bodyPr/>
        <a:lstStyle/>
        <a:p>
          <a:endParaRPr lang="en-US"/>
        </a:p>
      </dgm:t>
    </dgm:pt>
    <dgm:pt modelId="{225496AB-9DFD-475D-A49F-24F7EBDA4987}" type="sibTrans" cxnId="{783B64B3-FADD-49D0-BA39-AF70ACFA19FF}">
      <dgm:prSet/>
      <dgm:spPr/>
      <dgm:t>
        <a:bodyPr/>
        <a:lstStyle/>
        <a:p>
          <a:endParaRPr lang="en-US"/>
        </a:p>
      </dgm:t>
    </dgm:pt>
    <dgm:pt modelId="{51AD26C0-26CF-4876-97B7-131B6B50090D}">
      <dgm:prSet/>
      <dgm:spPr/>
      <dgm:t>
        <a:bodyPr/>
        <a:lstStyle/>
        <a:p>
          <a:r>
            <a:rPr lang="en-US" b="0" i="1" dirty="0"/>
            <a:t>Individuals’ rights over their own PII and to give or withdraw consent over the use of their PII</a:t>
          </a:r>
          <a:endParaRPr lang="en-US" dirty="0"/>
        </a:p>
      </dgm:t>
    </dgm:pt>
    <dgm:pt modelId="{16571B64-8204-4E5B-A450-DCAF6B22FA8E}" type="parTrans" cxnId="{F12B981C-9993-43A7-870D-B8CB3FF73757}">
      <dgm:prSet/>
      <dgm:spPr/>
      <dgm:t>
        <a:bodyPr/>
        <a:lstStyle/>
        <a:p>
          <a:endParaRPr lang="en-US"/>
        </a:p>
      </dgm:t>
    </dgm:pt>
    <dgm:pt modelId="{BDF7798F-8588-459D-BE87-51771F937FEC}" type="sibTrans" cxnId="{F12B981C-9993-43A7-870D-B8CB3FF73757}">
      <dgm:prSet/>
      <dgm:spPr/>
      <dgm:t>
        <a:bodyPr/>
        <a:lstStyle/>
        <a:p>
          <a:endParaRPr lang="en-US"/>
        </a:p>
      </dgm:t>
    </dgm:pt>
    <dgm:pt modelId="{223B9CF1-95F7-4BC7-9A67-2D31D473BB71}" type="pres">
      <dgm:prSet presAssocID="{38FB477C-B1A0-41A7-A5A0-4E9D867E6840}" presName="diagram" presStyleCnt="0">
        <dgm:presLayoutVars>
          <dgm:dir/>
          <dgm:animLvl val="lvl"/>
          <dgm:resizeHandles val="exact"/>
        </dgm:presLayoutVars>
      </dgm:prSet>
      <dgm:spPr/>
    </dgm:pt>
    <dgm:pt modelId="{48CA5D83-B222-474E-9F66-B1F8B08984AF}" type="pres">
      <dgm:prSet presAssocID="{85980282-95A1-4B66-9322-C199427B8C1C}" presName="compNode" presStyleCnt="0"/>
      <dgm:spPr/>
    </dgm:pt>
    <dgm:pt modelId="{58B685AC-147D-4DA5-B6DB-67008299A401}" type="pres">
      <dgm:prSet presAssocID="{85980282-95A1-4B66-9322-C199427B8C1C}" presName="childRect" presStyleLbl="bgAcc1" presStyleIdx="0" presStyleCnt="4">
        <dgm:presLayoutVars>
          <dgm:bulletEnabled val="1"/>
        </dgm:presLayoutVars>
      </dgm:prSet>
      <dgm:spPr/>
    </dgm:pt>
    <dgm:pt modelId="{44F4ABE5-5EA0-4A5C-86D2-EF2EFE13116B}" type="pres">
      <dgm:prSet presAssocID="{85980282-95A1-4B66-9322-C199427B8C1C}" presName="parentText" presStyleLbl="node1" presStyleIdx="0" presStyleCnt="0">
        <dgm:presLayoutVars>
          <dgm:chMax val="0"/>
          <dgm:bulletEnabled val="1"/>
        </dgm:presLayoutVars>
      </dgm:prSet>
      <dgm:spPr/>
    </dgm:pt>
    <dgm:pt modelId="{508136D2-5A41-4E56-B767-F41ECD1946BE}" type="pres">
      <dgm:prSet presAssocID="{85980282-95A1-4B66-9322-C199427B8C1C}" presName="parentRect" presStyleLbl="alignNode1" presStyleIdx="0" presStyleCnt="4"/>
      <dgm:spPr/>
    </dgm:pt>
    <dgm:pt modelId="{7D28EE46-29B6-43C9-A705-9BC003C2E84D}" type="pres">
      <dgm:prSet presAssocID="{85980282-95A1-4B66-9322-C199427B8C1C}" presName="adorn" presStyleLbl="fgAccFollowNode1" presStyleIdx="0" presStyleCnt="4"/>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a:stretch>
        </a:blipFill>
      </dgm:spPr>
    </dgm:pt>
    <dgm:pt modelId="{56B9A4DA-41BD-4163-A870-2FE7E0A48D06}" type="pres">
      <dgm:prSet presAssocID="{13C501EC-E3CA-487C-9EA6-69E5DB27FFF0}" presName="sibTrans" presStyleLbl="sibTrans2D1" presStyleIdx="0" presStyleCnt="0"/>
      <dgm:spPr/>
    </dgm:pt>
    <dgm:pt modelId="{8252B7AA-6C07-4725-923B-2622C19FF75A}" type="pres">
      <dgm:prSet presAssocID="{7B26ED73-7A6A-4F0B-972E-7F8121443DAC}" presName="compNode" presStyleCnt="0"/>
      <dgm:spPr/>
    </dgm:pt>
    <dgm:pt modelId="{2E555B29-2A29-41E1-8DB7-106FB0842747}" type="pres">
      <dgm:prSet presAssocID="{7B26ED73-7A6A-4F0B-972E-7F8121443DAC}" presName="childRect" presStyleLbl="bgAcc1" presStyleIdx="1" presStyleCnt="4">
        <dgm:presLayoutVars>
          <dgm:bulletEnabled val="1"/>
        </dgm:presLayoutVars>
      </dgm:prSet>
      <dgm:spPr/>
    </dgm:pt>
    <dgm:pt modelId="{2F52F4EC-7902-42C8-BC6A-4BEA93AFCC05}" type="pres">
      <dgm:prSet presAssocID="{7B26ED73-7A6A-4F0B-972E-7F8121443DAC}" presName="parentText" presStyleLbl="node1" presStyleIdx="0" presStyleCnt="0">
        <dgm:presLayoutVars>
          <dgm:chMax val="0"/>
          <dgm:bulletEnabled val="1"/>
        </dgm:presLayoutVars>
      </dgm:prSet>
      <dgm:spPr/>
    </dgm:pt>
    <dgm:pt modelId="{A5293665-E2F4-4857-A1FE-0FCC645422FF}" type="pres">
      <dgm:prSet presAssocID="{7B26ED73-7A6A-4F0B-972E-7F8121443DAC}" presName="parentRect" presStyleLbl="alignNode1" presStyleIdx="1" presStyleCnt="4"/>
      <dgm:spPr/>
    </dgm:pt>
    <dgm:pt modelId="{FE4552A0-E6FA-4166-B1CA-506301F50157}" type="pres">
      <dgm:prSet presAssocID="{7B26ED73-7A6A-4F0B-972E-7F8121443DAC}" presName="adorn" presStyleLbl="fgAccFollowNode1" presStyleIdx="1" presStyleCnt="4"/>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Lst>
          </a:blip>
          <a:srcRect/>
          <a:stretch>
            <a:fillRect/>
          </a:stretch>
        </a:blipFill>
      </dgm:spPr>
    </dgm:pt>
    <dgm:pt modelId="{6B310922-B717-4D5D-936C-66F7C0EF8424}" type="pres">
      <dgm:prSet presAssocID="{20119F21-02B5-4697-9D09-8BEDC99F0A8B}" presName="sibTrans" presStyleLbl="sibTrans2D1" presStyleIdx="0" presStyleCnt="0"/>
      <dgm:spPr/>
    </dgm:pt>
    <dgm:pt modelId="{9EFF0423-8631-4C01-B5AA-F52A77ECB9DA}" type="pres">
      <dgm:prSet presAssocID="{66F45CBF-8AC9-4A1B-B869-D2721F41BF05}" presName="compNode" presStyleCnt="0"/>
      <dgm:spPr/>
    </dgm:pt>
    <dgm:pt modelId="{C1D995D0-FE46-48A9-A43A-98378A01E9DF}" type="pres">
      <dgm:prSet presAssocID="{66F45CBF-8AC9-4A1B-B869-D2721F41BF05}" presName="childRect" presStyleLbl="bgAcc1" presStyleIdx="2" presStyleCnt="4">
        <dgm:presLayoutVars>
          <dgm:bulletEnabled val="1"/>
        </dgm:presLayoutVars>
      </dgm:prSet>
      <dgm:spPr/>
    </dgm:pt>
    <dgm:pt modelId="{A4F53E41-5A5C-40B6-ACAA-1623F183265A}" type="pres">
      <dgm:prSet presAssocID="{66F45CBF-8AC9-4A1B-B869-D2721F41BF05}" presName="parentText" presStyleLbl="node1" presStyleIdx="0" presStyleCnt="0">
        <dgm:presLayoutVars>
          <dgm:chMax val="0"/>
          <dgm:bulletEnabled val="1"/>
        </dgm:presLayoutVars>
      </dgm:prSet>
      <dgm:spPr/>
    </dgm:pt>
    <dgm:pt modelId="{8B5228DB-9BDE-48AC-88F2-3AFC76F63DFB}" type="pres">
      <dgm:prSet presAssocID="{66F45CBF-8AC9-4A1B-B869-D2721F41BF05}" presName="parentRect" presStyleLbl="alignNode1" presStyleIdx="2" presStyleCnt="4"/>
      <dgm:spPr/>
    </dgm:pt>
    <dgm:pt modelId="{84AB2EFE-1691-4396-9A81-3E4CA6BBB72E}" type="pres">
      <dgm:prSet presAssocID="{66F45CBF-8AC9-4A1B-B869-D2721F41BF05}" presName="adorn" presStyleLbl="fgAccFollowNode1" presStyleIdx="2" presStyleCnt="4"/>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Lst>
          </a:blip>
          <a:srcRect/>
          <a:stretch>
            <a:fillRect/>
          </a:stretch>
        </a:blipFill>
      </dgm:spPr>
    </dgm:pt>
    <dgm:pt modelId="{E0F0379E-0DC4-4EAD-BF54-36469DAA19F8}" type="pres">
      <dgm:prSet presAssocID="{A5620410-B918-4295-A357-660694FF2F26}" presName="sibTrans" presStyleLbl="sibTrans2D1" presStyleIdx="0" presStyleCnt="0"/>
      <dgm:spPr/>
    </dgm:pt>
    <dgm:pt modelId="{5EDA7024-7655-47D2-A0D1-E9E27210E752}" type="pres">
      <dgm:prSet presAssocID="{161EF8A1-4B9E-402D-8FBE-07926A7FD745}" presName="compNode" presStyleCnt="0"/>
      <dgm:spPr/>
    </dgm:pt>
    <dgm:pt modelId="{D942D293-2F96-4497-9336-AFEA4AE1A121}" type="pres">
      <dgm:prSet presAssocID="{161EF8A1-4B9E-402D-8FBE-07926A7FD745}" presName="childRect" presStyleLbl="bgAcc1" presStyleIdx="3" presStyleCnt="4">
        <dgm:presLayoutVars>
          <dgm:bulletEnabled val="1"/>
        </dgm:presLayoutVars>
      </dgm:prSet>
      <dgm:spPr/>
    </dgm:pt>
    <dgm:pt modelId="{64ADBF93-0BDB-4907-9D67-3DE587C9B23F}" type="pres">
      <dgm:prSet presAssocID="{161EF8A1-4B9E-402D-8FBE-07926A7FD745}" presName="parentText" presStyleLbl="node1" presStyleIdx="0" presStyleCnt="0">
        <dgm:presLayoutVars>
          <dgm:chMax val="0"/>
          <dgm:bulletEnabled val="1"/>
        </dgm:presLayoutVars>
      </dgm:prSet>
      <dgm:spPr/>
    </dgm:pt>
    <dgm:pt modelId="{5829A8CB-A727-4CE6-858B-A68CBBEA44E3}" type="pres">
      <dgm:prSet presAssocID="{161EF8A1-4B9E-402D-8FBE-07926A7FD745}" presName="parentRect" presStyleLbl="alignNode1" presStyleIdx="3" presStyleCnt="4"/>
      <dgm:spPr/>
    </dgm:pt>
    <dgm:pt modelId="{EE8FACE7-9918-4BAE-BCF6-A6708BDED79F}" type="pres">
      <dgm:prSet presAssocID="{161EF8A1-4B9E-402D-8FBE-07926A7FD745}" presName="adorn" presStyleLbl="fgAccFollowNode1" presStyleIdx="3" presStyleCnt="4"/>
      <dgm:spPr>
        <a:blipFill>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Lst>
          </a:blip>
          <a:srcRect/>
          <a:stretch>
            <a:fillRect/>
          </a:stretch>
        </a:blipFill>
      </dgm:spPr>
    </dgm:pt>
  </dgm:ptLst>
  <dgm:cxnLst>
    <dgm:cxn modelId="{E60C5506-BB33-4405-8C8C-30F7240AB0A2}" srcId="{66F45CBF-8AC9-4A1B-B869-D2721F41BF05}" destId="{26CF25B1-91EA-4242-A83A-9FA325B09AEA}" srcOrd="2" destOrd="0" parTransId="{9643D03E-7AE7-41D4-A668-15BAFCF7CAAE}" sibTransId="{99BE469D-688C-4020-8CC5-76A0B8E5EC8E}"/>
    <dgm:cxn modelId="{204FB608-E997-48F8-A87D-B02D2ADCA21E}" type="presOf" srcId="{F14ABAF0-1531-462D-B97D-5654FDF4FA45}" destId="{C1D995D0-FE46-48A9-A43A-98378A01E9DF}" srcOrd="0" destOrd="0" presId="urn:microsoft.com/office/officeart/2005/8/layout/bList2"/>
    <dgm:cxn modelId="{9C40BD10-C7FC-44C7-BA91-A30847459F67}" type="presOf" srcId="{161EF8A1-4B9E-402D-8FBE-07926A7FD745}" destId="{5829A8CB-A727-4CE6-858B-A68CBBEA44E3}" srcOrd="1" destOrd="0" presId="urn:microsoft.com/office/officeart/2005/8/layout/bList2"/>
    <dgm:cxn modelId="{ECB3E013-8E4A-4B3E-B040-CA0E62481A55}" type="presOf" srcId="{7B26ED73-7A6A-4F0B-972E-7F8121443DAC}" destId="{2F52F4EC-7902-42C8-BC6A-4BEA93AFCC05}" srcOrd="0" destOrd="0" presId="urn:microsoft.com/office/officeart/2005/8/layout/bList2"/>
    <dgm:cxn modelId="{79AF3B16-8E70-490C-BA2F-CDE39479B6CA}" type="presOf" srcId="{85980282-95A1-4B66-9322-C199427B8C1C}" destId="{44F4ABE5-5EA0-4A5C-86D2-EF2EFE13116B}" srcOrd="0" destOrd="0" presId="urn:microsoft.com/office/officeart/2005/8/layout/bList2"/>
    <dgm:cxn modelId="{F12B981C-9993-43A7-870D-B8CB3FF73757}" srcId="{161EF8A1-4B9E-402D-8FBE-07926A7FD745}" destId="{51AD26C0-26CF-4876-97B7-131B6B50090D}" srcOrd="1" destOrd="0" parTransId="{16571B64-8204-4E5B-A450-DCAF6B22FA8E}" sibTransId="{BDF7798F-8588-459D-BE87-51771F937FEC}"/>
    <dgm:cxn modelId="{ABBAC71C-35A1-46BC-B774-9B70C5FCBC86}" type="presOf" srcId="{66F45CBF-8AC9-4A1B-B869-D2721F41BF05}" destId="{A4F53E41-5A5C-40B6-ACAA-1623F183265A}" srcOrd="0" destOrd="0" presId="urn:microsoft.com/office/officeart/2005/8/layout/bList2"/>
    <dgm:cxn modelId="{A8346D1F-778E-42E2-9816-C7A309142137}" srcId="{66F45CBF-8AC9-4A1B-B869-D2721F41BF05}" destId="{F14ABAF0-1531-462D-B97D-5654FDF4FA45}" srcOrd="0" destOrd="0" parTransId="{299FB5B4-C905-432B-AB66-D9A143B87F85}" sibTransId="{0835BAFC-6A8A-48B5-80FE-59B60130F69C}"/>
    <dgm:cxn modelId="{6EEC9F1F-6227-487D-B60D-BE25C65F28F5}" type="presOf" srcId="{B6C52BFF-B482-49A1-BFA6-F77D83FAC8D2}" destId="{C1D995D0-FE46-48A9-A43A-98378A01E9DF}" srcOrd="0" destOrd="1" presId="urn:microsoft.com/office/officeart/2005/8/layout/bList2"/>
    <dgm:cxn modelId="{2000D01F-4E3B-4D70-B362-946EA845C002}" type="presOf" srcId="{13C501EC-E3CA-487C-9EA6-69E5DB27FFF0}" destId="{56B9A4DA-41BD-4163-A870-2FE7E0A48D06}" srcOrd="0" destOrd="0" presId="urn:microsoft.com/office/officeart/2005/8/layout/bList2"/>
    <dgm:cxn modelId="{C0B40225-FFF6-4DDD-966E-A255A663A796}" type="presOf" srcId="{85980282-95A1-4B66-9322-C199427B8C1C}" destId="{508136D2-5A41-4E56-B767-F41ECD1946BE}" srcOrd="1" destOrd="0" presId="urn:microsoft.com/office/officeart/2005/8/layout/bList2"/>
    <dgm:cxn modelId="{9E134B2D-CD02-4F0B-BAA4-EEB467037B2A}" type="presOf" srcId="{26CF25B1-91EA-4242-A83A-9FA325B09AEA}" destId="{C1D995D0-FE46-48A9-A43A-98378A01E9DF}" srcOrd="0" destOrd="2" presId="urn:microsoft.com/office/officeart/2005/8/layout/bList2"/>
    <dgm:cxn modelId="{3FD2DD35-6279-491B-BA43-FC7189395505}" srcId="{7B26ED73-7A6A-4F0B-972E-7F8121443DAC}" destId="{6F75F1FA-3A59-47B6-8B5F-4DE01324B79B}" srcOrd="0" destOrd="0" parTransId="{282FF7DE-9F4C-4B19-B9C7-A7738A7EDF8F}" sibTransId="{C6B498D1-BFD4-4339-B46F-D990319C3FFF}"/>
    <dgm:cxn modelId="{4EEBF235-ED3E-4A1C-863D-8A774350D08A}" type="presOf" srcId="{66F45CBF-8AC9-4A1B-B869-D2721F41BF05}" destId="{8B5228DB-9BDE-48AC-88F2-3AFC76F63DFB}" srcOrd="1" destOrd="0" presId="urn:microsoft.com/office/officeart/2005/8/layout/bList2"/>
    <dgm:cxn modelId="{DCCE3536-0CCF-4691-871D-51B9CA90EC3F}" type="presOf" srcId="{20119F21-02B5-4697-9D09-8BEDC99F0A8B}" destId="{6B310922-B717-4D5D-936C-66F7C0EF8424}" srcOrd="0" destOrd="0" presId="urn:microsoft.com/office/officeart/2005/8/layout/bList2"/>
    <dgm:cxn modelId="{8718FC3D-459A-465B-9D0C-8C37E455EF09}" srcId="{7B26ED73-7A6A-4F0B-972E-7F8121443DAC}" destId="{30BCBADF-C3CC-4078-AD7B-8F9C3042056B}" srcOrd="1" destOrd="0" parTransId="{F99DFB32-C081-4BB5-8F0E-ECE8EA3A9EE3}" sibTransId="{550ED593-A6BF-4FE3-9644-BBC65F2F05BE}"/>
    <dgm:cxn modelId="{DF1F8E52-194C-4F62-8A81-407AF3E4DE74}" srcId="{85980282-95A1-4B66-9322-C199427B8C1C}" destId="{FF8028EF-1426-4E42-BD63-2D505DF3398D}" srcOrd="2" destOrd="0" parTransId="{B7EC336C-1012-4EE4-9ED5-FD9ECFD6A3E6}" sibTransId="{B218343E-FED2-4896-A80F-43D263C30729}"/>
    <dgm:cxn modelId="{32C7CF77-2A7D-42E6-82C5-51143E280D0C}" type="presOf" srcId="{084FE2EA-78E4-4DA4-86DB-228510932BE1}" destId="{58B685AC-147D-4DA5-B6DB-67008299A401}" srcOrd="0" destOrd="0" presId="urn:microsoft.com/office/officeart/2005/8/layout/bList2"/>
    <dgm:cxn modelId="{AE038D7C-9910-4C08-AC16-255F4C845298}" srcId="{85980282-95A1-4B66-9322-C199427B8C1C}" destId="{084FE2EA-78E4-4DA4-86DB-228510932BE1}" srcOrd="0" destOrd="0" parTransId="{CE35F176-0B29-410E-A45D-9191465CBB97}" sibTransId="{A09EB430-2340-4042-B8DB-8A005F73090E}"/>
    <dgm:cxn modelId="{E40A068C-7561-4A9A-A2D1-8F783ADCD97C}" srcId="{38FB477C-B1A0-41A7-A5A0-4E9D867E6840}" destId="{7B26ED73-7A6A-4F0B-972E-7F8121443DAC}" srcOrd="1" destOrd="0" parTransId="{10C22C3C-477D-445C-A046-99DB38E060A3}" sibTransId="{20119F21-02B5-4697-9D09-8BEDC99F0A8B}"/>
    <dgm:cxn modelId="{78E56A8D-6302-4098-921A-D35A1DF94EEB}" type="presOf" srcId="{6F75F1FA-3A59-47B6-8B5F-4DE01324B79B}" destId="{2E555B29-2A29-41E1-8DB7-106FB0842747}" srcOrd="0" destOrd="0" presId="urn:microsoft.com/office/officeart/2005/8/layout/bList2"/>
    <dgm:cxn modelId="{9B579F95-58E2-4B9E-B017-304CDE5D728D}" srcId="{85980282-95A1-4B66-9322-C199427B8C1C}" destId="{D92C9BB9-BBBE-4C43-B865-E5F6BED7D6D0}" srcOrd="1" destOrd="0" parTransId="{DA4B2A61-4DA2-4B25-B1E0-871DD4595FA9}" sibTransId="{AE0EB781-2677-4C64-B7B0-02362DEEF614}"/>
    <dgm:cxn modelId="{D5D09D97-8C16-4762-A67D-95D05A0A310A}" type="presOf" srcId="{38FB477C-B1A0-41A7-A5A0-4E9D867E6840}" destId="{223B9CF1-95F7-4BC7-9A67-2D31D473BB71}" srcOrd="0" destOrd="0" presId="urn:microsoft.com/office/officeart/2005/8/layout/bList2"/>
    <dgm:cxn modelId="{AF259C98-ABFB-49E4-A4DD-0A32CEF17C12}" type="presOf" srcId="{FC2D015D-0E73-47B6-9B83-E1A307E0FDF1}" destId="{D942D293-2F96-4497-9336-AFEA4AE1A121}" srcOrd="0" destOrd="0" presId="urn:microsoft.com/office/officeart/2005/8/layout/bList2"/>
    <dgm:cxn modelId="{FDF33E9B-9CE4-42B9-A64D-84AE0F13E16B}" type="presOf" srcId="{D92C9BB9-BBBE-4C43-B865-E5F6BED7D6D0}" destId="{58B685AC-147D-4DA5-B6DB-67008299A401}" srcOrd="0" destOrd="1" presId="urn:microsoft.com/office/officeart/2005/8/layout/bList2"/>
    <dgm:cxn modelId="{5A4E6F9F-6856-4600-A1B5-A58BEED112C8}" type="presOf" srcId="{161EF8A1-4B9E-402D-8FBE-07926A7FD745}" destId="{64ADBF93-0BDB-4907-9D67-3DE587C9B23F}" srcOrd="0" destOrd="0" presId="urn:microsoft.com/office/officeart/2005/8/layout/bList2"/>
    <dgm:cxn modelId="{F303ADA2-9DFB-4A7E-AF50-704A058302AF}" type="presOf" srcId="{7B26ED73-7A6A-4F0B-972E-7F8121443DAC}" destId="{A5293665-E2F4-4857-A1FE-0FCC645422FF}" srcOrd="1" destOrd="0" presId="urn:microsoft.com/office/officeart/2005/8/layout/bList2"/>
    <dgm:cxn modelId="{024CF7A9-A418-44AA-9AEC-90E9E55B1EAF}" type="presOf" srcId="{30BCBADF-C3CC-4078-AD7B-8F9C3042056B}" destId="{2E555B29-2A29-41E1-8DB7-106FB0842747}" srcOrd="0" destOrd="1" presId="urn:microsoft.com/office/officeart/2005/8/layout/bList2"/>
    <dgm:cxn modelId="{783B64B3-FADD-49D0-BA39-AF70ACFA19FF}" srcId="{161EF8A1-4B9E-402D-8FBE-07926A7FD745}" destId="{FC2D015D-0E73-47B6-9B83-E1A307E0FDF1}" srcOrd="0" destOrd="0" parTransId="{0849D255-4A5D-48B5-AB05-F207D32C9356}" sibTransId="{225496AB-9DFD-475D-A49F-24F7EBDA4987}"/>
    <dgm:cxn modelId="{3738DCD6-CC6D-4F6D-8885-7E679CD316CC}" type="presOf" srcId="{FF8028EF-1426-4E42-BD63-2D505DF3398D}" destId="{58B685AC-147D-4DA5-B6DB-67008299A401}" srcOrd="0" destOrd="2" presId="urn:microsoft.com/office/officeart/2005/8/layout/bList2"/>
    <dgm:cxn modelId="{7A94CDDF-A078-4EED-974A-BD89974666A6}" type="presOf" srcId="{A5620410-B918-4295-A357-660694FF2F26}" destId="{E0F0379E-0DC4-4EAD-BF54-36469DAA19F8}" srcOrd="0" destOrd="0" presId="urn:microsoft.com/office/officeart/2005/8/layout/bList2"/>
    <dgm:cxn modelId="{28689FEB-DC6C-4EE1-B7E7-4E5263DCD578}" srcId="{66F45CBF-8AC9-4A1B-B869-D2721F41BF05}" destId="{B6C52BFF-B482-49A1-BFA6-F77D83FAC8D2}" srcOrd="1" destOrd="0" parTransId="{94EB31DF-94A2-4FF6-BF62-EBEB0573A0B5}" sibTransId="{E54BC248-E056-4F6F-8A59-79C81CC1DD40}"/>
    <dgm:cxn modelId="{4A02D1EB-470A-463F-AF74-2AB38305AD7C}" srcId="{38FB477C-B1A0-41A7-A5A0-4E9D867E6840}" destId="{66F45CBF-8AC9-4A1B-B869-D2721F41BF05}" srcOrd="2" destOrd="0" parTransId="{B16484FB-ED81-4AFF-9EE1-B49DB0BFF94E}" sibTransId="{A5620410-B918-4295-A357-660694FF2F26}"/>
    <dgm:cxn modelId="{D33F13F1-6821-4EDA-B82C-609681D269F1}" srcId="{38FB477C-B1A0-41A7-A5A0-4E9D867E6840}" destId="{161EF8A1-4B9E-402D-8FBE-07926A7FD745}" srcOrd="3" destOrd="0" parTransId="{773663C3-5BC7-453A-8243-2FA744362CD3}" sibTransId="{A7BBFD37-250B-4213-B7BD-5CEA1202B3D7}"/>
    <dgm:cxn modelId="{D744B6F3-1D9C-4976-9D2A-D0E49867A06B}" srcId="{38FB477C-B1A0-41A7-A5A0-4E9D867E6840}" destId="{85980282-95A1-4B66-9322-C199427B8C1C}" srcOrd="0" destOrd="0" parTransId="{5128FD03-13E2-4FB4-8F02-2606D51E4CD6}" sibTransId="{13C501EC-E3CA-487C-9EA6-69E5DB27FFF0}"/>
    <dgm:cxn modelId="{9D7FD4F3-6C02-4D5D-B826-9F4B117B1941}" type="presOf" srcId="{51AD26C0-26CF-4876-97B7-131B6B50090D}" destId="{D942D293-2F96-4497-9336-AFEA4AE1A121}" srcOrd="0" destOrd="1" presId="urn:microsoft.com/office/officeart/2005/8/layout/bList2"/>
    <dgm:cxn modelId="{50E8F4F0-E6DC-494A-878C-643F50E7ECF3}" type="presParOf" srcId="{223B9CF1-95F7-4BC7-9A67-2D31D473BB71}" destId="{48CA5D83-B222-474E-9F66-B1F8B08984AF}" srcOrd="0" destOrd="0" presId="urn:microsoft.com/office/officeart/2005/8/layout/bList2"/>
    <dgm:cxn modelId="{3E322A15-6E5A-44A2-AEF8-591AD261926C}" type="presParOf" srcId="{48CA5D83-B222-474E-9F66-B1F8B08984AF}" destId="{58B685AC-147D-4DA5-B6DB-67008299A401}" srcOrd="0" destOrd="0" presId="urn:microsoft.com/office/officeart/2005/8/layout/bList2"/>
    <dgm:cxn modelId="{807E1E8D-3D36-426C-A757-BD0EDE3236BB}" type="presParOf" srcId="{48CA5D83-B222-474E-9F66-B1F8B08984AF}" destId="{44F4ABE5-5EA0-4A5C-86D2-EF2EFE13116B}" srcOrd="1" destOrd="0" presId="urn:microsoft.com/office/officeart/2005/8/layout/bList2"/>
    <dgm:cxn modelId="{3D5AB170-7341-42D6-99A1-545319FAACEE}" type="presParOf" srcId="{48CA5D83-B222-474E-9F66-B1F8B08984AF}" destId="{508136D2-5A41-4E56-B767-F41ECD1946BE}" srcOrd="2" destOrd="0" presId="urn:microsoft.com/office/officeart/2005/8/layout/bList2"/>
    <dgm:cxn modelId="{A43C23AC-7BBA-4230-BE2F-CB7ED5A7F652}" type="presParOf" srcId="{48CA5D83-B222-474E-9F66-B1F8B08984AF}" destId="{7D28EE46-29B6-43C9-A705-9BC003C2E84D}" srcOrd="3" destOrd="0" presId="urn:microsoft.com/office/officeart/2005/8/layout/bList2"/>
    <dgm:cxn modelId="{DBF0604F-C524-41D1-8415-9841DF5F58F4}" type="presParOf" srcId="{223B9CF1-95F7-4BC7-9A67-2D31D473BB71}" destId="{56B9A4DA-41BD-4163-A870-2FE7E0A48D06}" srcOrd="1" destOrd="0" presId="urn:microsoft.com/office/officeart/2005/8/layout/bList2"/>
    <dgm:cxn modelId="{523A97F1-E9B3-4C8B-A1CA-82FC80CBB32C}" type="presParOf" srcId="{223B9CF1-95F7-4BC7-9A67-2D31D473BB71}" destId="{8252B7AA-6C07-4725-923B-2622C19FF75A}" srcOrd="2" destOrd="0" presId="urn:microsoft.com/office/officeart/2005/8/layout/bList2"/>
    <dgm:cxn modelId="{5B1162C0-DE47-41D1-A89A-5CDC65A51525}" type="presParOf" srcId="{8252B7AA-6C07-4725-923B-2622C19FF75A}" destId="{2E555B29-2A29-41E1-8DB7-106FB0842747}" srcOrd="0" destOrd="0" presId="urn:microsoft.com/office/officeart/2005/8/layout/bList2"/>
    <dgm:cxn modelId="{87E92D30-C818-48CC-BCCD-E20FE5D03F77}" type="presParOf" srcId="{8252B7AA-6C07-4725-923B-2622C19FF75A}" destId="{2F52F4EC-7902-42C8-BC6A-4BEA93AFCC05}" srcOrd="1" destOrd="0" presId="urn:microsoft.com/office/officeart/2005/8/layout/bList2"/>
    <dgm:cxn modelId="{60BEC454-C104-49B0-B62A-0628F54E888F}" type="presParOf" srcId="{8252B7AA-6C07-4725-923B-2622C19FF75A}" destId="{A5293665-E2F4-4857-A1FE-0FCC645422FF}" srcOrd="2" destOrd="0" presId="urn:microsoft.com/office/officeart/2005/8/layout/bList2"/>
    <dgm:cxn modelId="{EA36F0ED-2E56-47FC-B05A-D328E2D07AC5}" type="presParOf" srcId="{8252B7AA-6C07-4725-923B-2622C19FF75A}" destId="{FE4552A0-E6FA-4166-B1CA-506301F50157}" srcOrd="3" destOrd="0" presId="urn:microsoft.com/office/officeart/2005/8/layout/bList2"/>
    <dgm:cxn modelId="{1F153D2E-892B-464C-AF88-59A9D1514646}" type="presParOf" srcId="{223B9CF1-95F7-4BC7-9A67-2D31D473BB71}" destId="{6B310922-B717-4D5D-936C-66F7C0EF8424}" srcOrd="3" destOrd="0" presId="urn:microsoft.com/office/officeart/2005/8/layout/bList2"/>
    <dgm:cxn modelId="{D446B849-78CB-486B-85DE-D946946C2CDD}" type="presParOf" srcId="{223B9CF1-95F7-4BC7-9A67-2D31D473BB71}" destId="{9EFF0423-8631-4C01-B5AA-F52A77ECB9DA}" srcOrd="4" destOrd="0" presId="urn:microsoft.com/office/officeart/2005/8/layout/bList2"/>
    <dgm:cxn modelId="{CF6A3D27-6A56-40E7-AE2C-7B41D5366D0D}" type="presParOf" srcId="{9EFF0423-8631-4C01-B5AA-F52A77ECB9DA}" destId="{C1D995D0-FE46-48A9-A43A-98378A01E9DF}" srcOrd="0" destOrd="0" presId="urn:microsoft.com/office/officeart/2005/8/layout/bList2"/>
    <dgm:cxn modelId="{591DD69A-652A-431B-931D-B6B1133C36A6}" type="presParOf" srcId="{9EFF0423-8631-4C01-B5AA-F52A77ECB9DA}" destId="{A4F53E41-5A5C-40B6-ACAA-1623F183265A}" srcOrd="1" destOrd="0" presId="urn:microsoft.com/office/officeart/2005/8/layout/bList2"/>
    <dgm:cxn modelId="{5FA3CFD6-33C3-4234-BBC3-D43B37AFAC6D}" type="presParOf" srcId="{9EFF0423-8631-4C01-B5AA-F52A77ECB9DA}" destId="{8B5228DB-9BDE-48AC-88F2-3AFC76F63DFB}" srcOrd="2" destOrd="0" presId="urn:microsoft.com/office/officeart/2005/8/layout/bList2"/>
    <dgm:cxn modelId="{A38CD950-0993-4446-A63A-9BCD44840006}" type="presParOf" srcId="{9EFF0423-8631-4C01-B5AA-F52A77ECB9DA}" destId="{84AB2EFE-1691-4396-9A81-3E4CA6BBB72E}" srcOrd="3" destOrd="0" presId="urn:microsoft.com/office/officeart/2005/8/layout/bList2"/>
    <dgm:cxn modelId="{DCA7CEB2-DF2F-47F1-9367-D4313E4965E3}" type="presParOf" srcId="{223B9CF1-95F7-4BC7-9A67-2D31D473BB71}" destId="{E0F0379E-0DC4-4EAD-BF54-36469DAA19F8}" srcOrd="5" destOrd="0" presId="urn:microsoft.com/office/officeart/2005/8/layout/bList2"/>
    <dgm:cxn modelId="{B4BFE07A-51ED-45C2-98BD-AED629477E8A}" type="presParOf" srcId="{223B9CF1-95F7-4BC7-9A67-2D31D473BB71}" destId="{5EDA7024-7655-47D2-A0D1-E9E27210E752}" srcOrd="6" destOrd="0" presId="urn:microsoft.com/office/officeart/2005/8/layout/bList2"/>
    <dgm:cxn modelId="{AA5BB9B6-396D-400D-BE79-88BBA86928FD}" type="presParOf" srcId="{5EDA7024-7655-47D2-A0D1-E9E27210E752}" destId="{D942D293-2F96-4497-9336-AFEA4AE1A121}" srcOrd="0" destOrd="0" presId="urn:microsoft.com/office/officeart/2005/8/layout/bList2"/>
    <dgm:cxn modelId="{979F6957-B428-49A8-8D47-99290A488171}" type="presParOf" srcId="{5EDA7024-7655-47D2-A0D1-E9E27210E752}" destId="{64ADBF93-0BDB-4907-9D67-3DE587C9B23F}" srcOrd="1" destOrd="0" presId="urn:microsoft.com/office/officeart/2005/8/layout/bList2"/>
    <dgm:cxn modelId="{9AACA7E3-7B24-40B5-A504-7F61DDDEA7B4}" type="presParOf" srcId="{5EDA7024-7655-47D2-A0D1-E9E27210E752}" destId="{5829A8CB-A727-4CE6-858B-A68CBBEA44E3}" srcOrd="2" destOrd="0" presId="urn:microsoft.com/office/officeart/2005/8/layout/bList2"/>
    <dgm:cxn modelId="{FA1DC19C-7442-4FCC-AF33-C2FADCE8FE12}" type="presParOf" srcId="{5EDA7024-7655-47D2-A0D1-E9E27210E752}" destId="{EE8FACE7-9918-4BAE-BCF6-A6708BDED79F}"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B477C-B1A0-41A7-A5A0-4E9D867E6840}" type="doc">
      <dgm:prSet loTypeId="urn:microsoft.com/office/officeart/2005/8/layout/bList2" loCatId="list" qsTypeId="urn:microsoft.com/office/officeart/2005/8/quickstyle/simple1" qsCatId="simple" csTypeId="urn:microsoft.com/office/officeart/2005/8/colors/accent1_2" csCatId="accent1" phldr="1"/>
      <dgm:spPr/>
    </dgm:pt>
    <dgm:pt modelId="{85980282-95A1-4B66-9322-C199427B8C1C}">
      <dgm:prSet phldrT="[Text]"/>
      <dgm:spPr/>
      <dgm:t>
        <a:bodyPr/>
        <a:lstStyle/>
        <a:p>
          <a:r>
            <a:rPr lang="en-US" b="0" i="1" dirty="0"/>
            <a:t>Article </a:t>
          </a:r>
        </a:p>
        <a:p>
          <a:r>
            <a:rPr lang="en-US" b="0" i="1" dirty="0"/>
            <a:t>50 – 55</a:t>
          </a:r>
        </a:p>
      </dgm:t>
    </dgm:pt>
    <dgm:pt modelId="{5128FD03-13E2-4FB4-8F02-2606D51E4CD6}" type="parTrans" cxnId="{D744B6F3-1D9C-4976-9D2A-D0E49867A06B}">
      <dgm:prSet/>
      <dgm:spPr/>
      <dgm:t>
        <a:bodyPr/>
        <a:lstStyle/>
        <a:p>
          <a:endParaRPr lang="en-US"/>
        </a:p>
      </dgm:t>
    </dgm:pt>
    <dgm:pt modelId="{13C501EC-E3CA-487C-9EA6-69E5DB27FFF0}" type="sibTrans" cxnId="{D744B6F3-1D9C-4976-9D2A-D0E49867A06B}">
      <dgm:prSet/>
      <dgm:spPr/>
      <dgm:t>
        <a:bodyPr/>
        <a:lstStyle/>
        <a:p>
          <a:endParaRPr lang="en-US"/>
        </a:p>
      </dgm:t>
    </dgm:pt>
    <dgm:pt modelId="{7B26ED73-7A6A-4F0B-972E-7F8121443DAC}">
      <dgm:prSet phldrT="[Text]"/>
      <dgm:spPr/>
      <dgm:t>
        <a:bodyPr/>
        <a:lstStyle/>
        <a:p>
          <a:r>
            <a:rPr lang="en-US" b="0" i="1" dirty="0"/>
            <a:t>Article </a:t>
          </a:r>
        </a:p>
        <a:p>
          <a:r>
            <a:rPr lang="en-US" b="0" i="1" dirty="0"/>
            <a:t>56 – 61</a:t>
          </a:r>
          <a:endParaRPr lang="en-US" dirty="0"/>
        </a:p>
      </dgm:t>
    </dgm:pt>
    <dgm:pt modelId="{10C22C3C-477D-445C-A046-99DB38E060A3}" type="parTrans" cxnId="{E40A068C-7561-4A9A-A2D1-8F783ADCD97C}">
      <dgm:prSet/>
      <dgm:spPr/>
      <dgm:t>
        <a:bodyPr/>
        <a:lstStyle/>
        <a:p>
          <a:endParaRPr lang="en-US"/>
        </a:p>
      </dgm:t>
    </dgm:pt>
    <dgm:pt modelId="{20119F21-02B5-4697-9D09-8BEDC99F0A8B}" type="sibTrans" cxnId="{E40A068C-7561-4A9A-A2D1-8F783ADCD97C}">
      <dgm:prSet/>
      <dgm:spPr/>
      <dgm:t>
        <a:bodyPr/>
        <a:lstStyle/>
        <a:p>
          <a:endParaRPr lang="en-US"/>
        </a:p>
      </dgm:t>
    </dgm:pt>
    <dgm:pt modelId="{66F45CBF-8AC9-4A1B-B869-D2721F41BF05}">
      <dgm:prSet phldrT="[Text]"/>
      <dgm:spPr/>
      <dgm:t>
        <a:bodyPr/>
        <a:lstStyle/>
        <a:p>
          <a:r>
            <a:rPr lang="en-US" b="0" i="1" dirty="0"/>
            <a:t>Article </a:t>
          </a:r>
        </a:p>
        <a:p>
          <a:r>
            <a:rPr lang="en-US" b="0" i="1" dirty="0"/>
            <a:t>62 – 67</a:t>
          </a:r>
          <a:endParaRPr lang="en-US" dirty="0"/>
        </a:p>
      </dgm:t>
    </dgm:pt>
    <dgm:pt modelId="{B16484FB-ED81-4AFF-9EE1-B49DB0BFF94E}" type="parTrans" cxnId="{4A02D1EB-470A-463F-AF74-2AB38305AD7C}">
      <dgm:prSet/>
      <dgm:spPr/>
      <dgm:t>
        <a:bodyPr/>
        <a:lstStyle/>
        <a:p>
          <a:endParaRPr lang="en-US"/>
        </a:p>
      </dgm:t>
    </dgm:pt>
    <dgm:pt modelId="{A5620410-B918-4295-A357-660694FF2F26}" type="sibTrans" cxnId="{4A02D1EB-470A-463F-AF74-2AB38305AD7C}">
      <dgm:prSet/>
      <dgm:spPr/>
      <dgm:t>
        <a:bodyPr/>
        <a:lstStyle/>
        <a:p>
          <a:endParaRPr lang="en-US"/>
        </a:p>
      </dgm:t>
    </dgm:pt>
    <dgm:pt modelId="{084FE2EA-78E4-4DA4-86DB-228510932BE1}">
      <dgm:prSet/>
      <dgm:spPr/>
      <dgm:t>
        <a:bodyPr/>
        <a:lstStyle/>
        <a:p>
          <a:r>
            <a:rPr lang="en-US" b="0" i="0" dirty="0"/>
            <a:t>Obligations of Personal Information Processors</a:t>
          </a:r>
          <a:br>
            <a:rPr lang="en-US" b="0" i="0" dirty="0"/>
          </a:br>
          <a:endParaRPr lang="en-US" dirty="0"/>
        </a:p>
      </dgm:t>
    </dgm:pt>
    <dgm:pt modelId="{CE35F176-0B29-410E-A45D-9191465CBB97}" type="parTrans" cxnId="{AE038D7C-9910-4C08-AC16-255F4C845298}">
      <dgm:prSet/>
      <dgm:spPr/>
      <dgm:t>
        <a:bodyPr/>
        <a:lstStyle/>
        <a:p>
          <a:endParaRPr lang="en-US"/>
        </a:p>
      </dgm:t>
    </dgm:pt>
    <dgm:pt modelId="{A09EB430-2340-4042-B8DB-8A005F73090E}" type="sibTrans" cxnId="{AE038D7C-9910-4C08-AC16-255F4C845298}">
      <dgm:prSet/>
      <dgm:spPr/>
      <dgm:t>
        <a:bodyPr/>
        <a:lstStyle/>
        <a:p>
          <a:endParaRPr lang="en-US"/>
        </a:p>
      </dgm:t>
    </dgm:pt>
    <dgm:pt modelId="{6F75F1FA-3A59-47B6-8B5F-4DE01324B79B}">
      <dgm:prSet/>
      <dgm:spPr/>
      <dgm:t>
        <a:bodyPr/>
        <a:lstStyle/>
        <a:p>
          <a:r>
            <a:rPr lang="en-US" b="0" i="0" dirty="0"/>
            <a:t>Authorities Fulfilling Personal Information Protection Duties</a:t>
          </a:r>
          <a:br>
            <a:rPr lang="en-US" b="0" i="0" dirty="0"/>
          </a:br>
          <a:r>
            <a:rPr lang="en-US" b="0" i="0" dirty="0"/>
            <a:t>and Responsibilities</a:t>
          </a:r>
          <a:br>
            <a:rPr lang="en-US" b="0" i="0" dirty="0"/>
          </a:br>
          <a:endParaRPr lang="en-US" dirty="0"/>
        </a:p>
      </dgm:t>
    </dgm:pt>
    <dgm:pt modelId="{282FF7DE-9F4C-4B19-B9C7-A7738A7EDF8F}" type="parTrans" cxnId="{3FD2DD35-6279-491B-BA43-FC7189395505}">
      <dgm:prSet/>
      <dgm:spPr/>
      <dgm:t>
        <a:bodyPr/>
        <a:lstStyle/>
        <a:p>
          <a:endParaRPr lang="en-US"/>
        </a:p>
      </dgm:t>
    </dgm:pt>
    <dgm:pt modelId="{C6B498D1-BFD4-4339-B46F-D990319C3FFF}" type="sibTrans" cxnId="{3FD2DD35-6279-491B-BA43-FC7189395505}">
      <dgm:prSet/>
      <dgm:spPr/>
      <dgm:t>
        <a:bodyPr/>
        <a:lstStyle/>
        <a:p>
          <a:endParaRPr lang="en-US"/>
        </a:p>
      </dgm:t>
    </dgm:pt>
    <dgm:pt modelId="{F14ABAF0-1531-462D-B97D-5654FDF4FA45}">
      <dgm:prSet/>
      <dgm:spPr/>
      <dgm:t>
        <a:bodyPr/>
        <a:lstStyle/>
        <a:p>
          <a:r>
            <a:rPr lang="en-US" b="0" i="0" dirty="0"/>
            <a:t>Legal Liability</a:t>
          </a:r>
          <a:br>
            <a:rPr lang="en-US" b="0" i="0" dirty="0"/>
          </a:br>
          <a:endParaRPr lang="en-US" dirty="0"/>
        </a:p>
      </dgm:t>
    </dgm:pt>
    <dgm:pt modelId="{299FB5B4-C905-432B-AB66-D9A143B87F85}" type="parTrans" cxnId="{A8346D1F-778E-42E2-9816-C7A309142137}">
      <dgm:prSet/>
      <dgm:spPr/>
      <dgm:t>
        <a:bodyPr/>
        <a:lstStyle/>
        <a:p>
          <a:endParaRPr lang="en-US"/>
        </a:p>
      </dgm:t>
    </dgm:pt>
    <dgm:pt modelId="{0835BAFC-6A8A-48B5-80FE-59B60130F69C}" type="sibTrans" cxnId="{A8346D1F-778E-42E2-9816-C7A309142137}">
      <dgm:prSet/>
      <dgm:spPr/>
      <dgm:t>
        <a:bodyPr/>
        <a:lstStyle/>
        <a:p>
          <a:endParaRPr lang="en-US"/>
        </a:p>
      </dgm:t>
    </dgm:pt>
    <dgm:pt modelId="{161EF8A1-4B9E-402D-8FBE-07926A7FD745}">
      <dgm:prSet/>
      <dgm:spPr/>
      <dgm:t>
        <a:bodyPr/>
        <a:lstStyle/>
        <a:p>
          <a:r>
            <a:rPr lang="en-US" b="0" i="1" dirty="0"/>
            <a:t>Article </a:t>
          </a:r>
        </a:p>
        <a:p>
          <a:r>
            <a:rPr lang="en-US" b="0" i="1" dirty="0"/>
            <a:t>68 – 70</a:t>
          </a:r>
          <a:endParaRPr lang="en-US" dirty="0"/>
        </a:p>
      </dgm:t>
    </dgm:pt>
    <dgm:pt modelId="{773663C3-5BC7-453A-8243-2FA744362CD3}" type="parTrans" cxnId="{D33F13F1-6821-4EDA-B82C-609681D269F1}">
      <dgm:prSet/>
      <dgm:spPr/>
      <dgm:t>
        <a:bodyPr/>
        <a:lstStyle/>
        <a:p>
          <a:endParaRPr lang="en-US"/>
        </a:p>
      </dgm:t>
    </dgm:pt>
    <dgm:pt modelId="{A7BBFD37-250B-4213-B7BD-5CEA1202B3D7}" type="sibTrans" cxnId="{D33F13F1-6821-4EDA-B82C-609681D269F1}">
      <dgm:prSet/>
      <dgm:spPr/>
      <dgm:t>
        <a:bodyPr/>
        <a:lstStyle/>
        <a:p>
          <a:endParaRPr lang="en-US"/>
        </a:p>
      </dgm:t>
    </dgm:pt>
    <dgm:pt modelId="{FC2D015D-0E73-47B6-9B83-E1A307E0FDF1}">
      <dgm:prSet/>
      <dgm:spPr/>
      <dgm:t>
        <a:bodyPr/>
        <a:lstStyle/>
        <a:p>
          <a:r>
            <a:rPr lang="en-US" b="0" i="0" dirty="0"/>
            <a:t>Supplementary Provisions</a:t>
          </a:r>
          <a:br>
            <a:rPr lang="en-US" b="0" i="0" dirty="0"/>
          </a:br>
          <a:endParaRPr lang="en-US" dirty="0"/>
        </a:p>
      </dgm:t>
    </dgm:pt>
    <dgm:pt modelId="{0849D255-4A5D-48B5-AB05-F207D32C9356}" type="parTrans" cxnId="{783B64B3-FADD-49D0-BA39-AF70ACFA19FF}">
      <dgm:prSet/>
      <dgm:spPr/>
      <dgm:t>
        <a:bodyPr/>
        <a:lstStyle/>
        <a:p>
          <a:endParaRPr lang="en-US"/>
        </a:p>
      </dgm:t>
    </dgm:pt>
    <dgm:pt modelId="{225496AB-9DFD-475D-A49F-24F7EBDA4987}" type="sibTrans" cxnId="{783B64B3-FADD-49D0-BA39-AF70ACFA19FF}">
      <dgm:prSet/>
      <dgm:spPr/>
      <dgm:t>
        <a:bodyPr/>
        <a:lstStyle/>
        <a:p>
          <a:endParaRPr lang="en-US"/>
        </a:p>
      </dgm:t>
    </dgm:pt>
    <dgm:pt modelId="{3B580BEA-B6B3-44AE-A67D-940B0C7EE412}">
      <dgm:prSet/>
      <dgm:spPr/>
      <dgm:t>
        <a:bodyPr/>
        <a:lstStyle/>
        <a:p>
          <a:r>
            <a:rPr lang="en-US" b="0" i="1" dirty="0"/>
            <a:t>A set of requirements for PII processors to protect the data collected</a:t>
          </a:r>
          <a:endParaRPr lang="en-US" dirty="0"/>
        </a:p>
      </dgm:t>
    </dgm:pt>
    <dgm:pt modelId="{B0A9C14C-53F2-4065-A282-D38EA80585CA}" type="parTrans" cxnId="{4F8D740B-F846-4C81-AA40-12ACCBF17A79}">
      <dgm:prSet/>
      <dgm:spPr/>
      <dgm:t>
        <a:bodyPr/>
        <a:lstStyle/>
        <a:p>
          <a:endParaRPr lang="en-US"/>
        </a:p>
      </dgm:t>
    </dgm:pt>
    <dgm:pt modelId="{CA689541-5C36-450F-B103-AAC69B953E1D}" type="sibTrans" cxnId="{4F8D740B-F846-4C81-AA40-12ACCBF17A79}">
      <dgm:prSet/>
      <dgm:spPr/>
      <dgm:t>
        <a:bodyPr/>
        <a:lstStyle/>
        <a:p>
          <a:endParaRPr lang="en-US"/>
        </a:p>
      </dgm:t>
    </dgm:pt>
    <dgm:pt modelId="{5EF91FCF-AD2C-4D75-BF60-71C9F9674B23}">
      <dgm:prSet/>
      <dgm:spPr/>
      <dgm:t>
        <a:bodyPr/>
        <a:lstStyle/>
        <a:p>
          <a:r>
            <a:rPr lang="en-US" b="0" i="1" dirty="0"/>
            <a:t>Responsibilities of CAC and related departments.</a:t>
          </a:r>
          <a:endParaRPr lang="en-US" dirty="0"/>
        </a:p>
      </dgm:t>
    </dgm:pt>
    <dgm:pt modelId="{C0BC4797-4141-4080-A252-A4C9DB7188E2}" type="parTrans" cxnId="{33F41BFB-DCEE-4ED0-95F3-9DD151413415}">
      <dgm:prSet/>
      <dgm:spPr/>
      <dgm:t>
        <a:bodyPr/>
        <a:lstStyle/>
        <a:p>
          <a:endParaRPr lang="en-US"/>
        </a:p>
      </dgm:t>
    </dgm:pt>
    <dgm:pt modelId="{B15FB238-B3EF-4BCB-BFFE-1EE8AB284C32}" type="sibTrans" cxnId="{33F41BFB-DCEE-4ED0-95F3-9DD151413415}">
      <dgm:prSet/>
      <dgm:spPr/>
      <dgm:t>
        <a:bodyPr/>
        <a:lstStyle/>
        <a:p>
          <a:endParaRPr lang="en-US"/>
        </a:p>
      </dgm:t>
    </dgm:pt>
    <dgm:pt modelId="{8DC7C544-D8B3-493B-9F2D-8DC4A08C5952}">
      <dgm:prSet/>
      <dgm:spPr/>
      <dgm:t>
        <a:bodyPr/>
        <a:lstStyle/>
        <a:p>
          <a:r>
            <a:rPr lang="en-US" b="0" i="1" dirty="0"/>
            <a:t>Penalties and fines for violation of the regulatory requirements stated in this law</a:t>
          </a:r>
          <a:endParaRPr lang="en-US" dirty="0"/>
        </a:p>
      </dgm:t>
    </dgm:pt>
    <dgm:pt modelId="{86DA8E9A-0340-475F-BE82-D4539E943528}" type="parTrans" cxnId="{D773EA28-4AF7-4EED-98E4-754FE8F18A49}">
      <dgm:prSet/>
      <dgm:spPr/>
      <dgm:t>
        <a:bodyPr/>
        <a:lstStyle/>
        <a:p>
          <a:endParaRPr lang="en-US"/>
        </a:p>
      </dgm:t>
    </dgm:pt>
    <dgm:pt modelId="{2DDA9777-CF22-4187-B7C7-97CB10BA05A7}" type="sibTrans" cxnId="{D773EA28-4AF7-4EED-98E4-754FE8F18A49}">
      <dgm:prSet/>
      <dgm:spPr/>
      <dgm:t>
        <a:bodyPr/>
        <a:lstStyle/>
        <a:p>
          <a:endParaRPr lang="en-US"/>
        </a:p>
      </dgm:t>
    </dgm:pt>
    <dgm:pt modelId="{017E230B-0F4C-4B22-BD06-97FE1EF11496}">
      <dgm:prSet/>
      <dgm:spPr/>
      <dgm:t>
        <a:bodyPr/>
        <a:lstStyle/>
        <a:p>
          <a:r>
            <a:rPr lang="en-US" b="0" i="1" dirty="0"/>
            <a:t>Definitions and official</a:t>
          </a:r>
          <a:br>
            <a:rPr lang="en-US" b="0" i="1" dirty="0"/>
          </a:br>
          <a:r>
            <a:rPr lang="en-US" b="0" i="1" dirty="0"/>
            <a:t>enactment date</a:t>
          </a:r>
          <a:endParaRPr lang="en-US" dirty="0"/>
        </a:p>
      </dgm:t>
    </dgm:pt>
    <dgm:pt modelId="{367C9AE4-A611-4DE2-937E-1267C5599A6F}" type="parTrans" cxnId="{A1B20F82-DDBA-4FEC-8359-E77575569D72}">
      <dgm:prSet/>
      <dgm:spPr/>
      <dgm:t>
        <a:bodyPr/>
        <a:lstStyle/>
        <a:p>
          <a:endParaRPr lang="en-US"/>
        </a:p>
      </dgm:t>
    </dgm:pt>
    <dgm:pt modelId="{B9E733B8-6726-46F5-81EB-C8F345FFAC50}" type="sibTrans" cxnId="{A1B20F82-DDBA-4FEC-8359-E77575569D72}">
      <dgm:prSet/>
      <dgm:spPr/>
      <dgm:t>
        <a:bodyPr/>
        <a:lstStyle/>
        <a:p>
          <a:endParaRPr lang="en-US"/>
        </a:p>
      </dgm:t>
    </dgm:pt>
    <dgm:pt modelId="{223B9CF1-95F7-4BC7-9A67-2D31D473BB71}" type="pres">
      <dgm:prSet presAssocID="{38FB477C-B1A0-41A7-A5A0-4E9D867E6840}" presName="diagram" presStyleCnt="0">
        <dgm:presLayoutVars>
          <dgm:dir/>
          <dgm:animLvl val="lvl"/>
          <dgm:resizeHandles val="exact"/>
        </dgm:presLayoutVars>
      </dgm:prSet>
      <dgm:spPr/>
    </dgm:pt>
    <dgm:pt modelId="{48CA5D83-B222-474E-9F66-B1F8B08984AF}" type="pres">
      <dgm:prSet presAssocID="{85980282-95A1-4B66-9322-C199427B8C1C}" presName="compNode" presStyleCnt="0"/>
      <dgm:spPr/>
    </dgm:pt>
    <dgm:pt modelId="{58B685AC-147D-4DA5-B6DB-67008299A401}" type="pres">
      <dgm:prSet presAssocID="{85980282-95A1-4B66-9322-C199427B8C1C}" presName="childRect" presStyleLbl="bgAcc1" presStyleIdx="0" presStyleCnt="4">
        <dgm:presLayoutVars>
          <dgm:bulletEnabled val="1"/>
        </dgm:presLayoutVars>
      </dgm:prSet>
      <dgm:spPr/>
    </dgm:pt>
    <dgm:pt modelId="{44F4ABE5-5EA0-4A5C-86D2-EF2EFE13116B}" type="pres">
      <dgm:prSet presAssocID="{85980282-95A1-4B66-9322-C199427B8C1C}" presName="parentText" presStyleLbl="node1" presStyleIdx="0" presStyleCnt="0">
        <dgm:presLayoutVars>
          <dgm:chMax val="0"/>
          <dgm:bulletEnabled val="1"/>
        </dgm:presLayoutVars>
      </dgm:prSet>
      <dgm:spPr/>
    </dgm:pt>
    <dgm:pt modelId="{508136D2-5A41-4E56-B767-F41ECD1946BE}" type="pres">
      <dgm:prSet presAssocID="{85980282-95A1-4B66-9322-C199427B8C1C}" presName="parentRect" presStyleLbl="alignNode1" presStyleIdx="0" presStyleCnt="4"/>
      <dgm:spPr/>
    </dgm:pt>
    <dgm:pt modelId="{7D28EE46-29B6-43C9-A705-9BC003C2E84D}" type="pres">
      <dgm:prSet presAssocID="{85980282-95A1-4B66-9322-C199427B8C1C}" presName="adorn" presStyleLbl="fgAccFollowNode1" presStyleIdx="0" presStyleCnt="4"/>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a:stretch>
        </a:blipFill>
      </dgm:spPr>
    </dgm:pt>
    <dgm:pt modelId="{56B9A4DA-41BD-4163-A870-2FE7E0A48D06}" type="pres">
      <dgm:prSet presAssocID="{13C501EC-E3CA-487C-9EA6-69E5DB27FFF0}" presName="sibTrans" presStyleLbl="sibTrans2D1" presStyleIdx="0" presStyleCnt="0"/>
      <dgm:spPr/>
    </dgm:pt>
    <dgm:pt modelId="{8252B7AA-6C07-4725-923B-2622C19FF75A}" type="pres">
      <dgm:prSet presAssocID="{7B26ED73-7A6A-4F0B-972E-7F8121443DAC}" presName="compNode" presStyleCnt="0"/>
      <dgm:spPr/>
    </dgm:pt>
    <dgm:pt modelId="{2E555B29-2A29-41E1-8DB7-106FB0842747}" type="pres">
      <dgm:prSet presAssocID="{7B26ED73-7A6A-4F0B-972E-7F8121443DAC}" presName="childRect" presStyleLbl="bgAcc1" presStyleIdx="1" presStyleCnt="4">
        <dgm:presLayoutVars>
          <dgm:bulletEnabled val="1"/>
        </dgm:presLayoutVars>
      </dgm:prSet>
      <dgm:spPr/>
    </dgm:pt>
    <dgm:pt modelId="{2F52F4EC-7902-42C8-BC6A-4BEA93AFCC05}" type="pres">
      <dgm:prSet presAssocID="{7B26ED73-7A6A-4F0B-972E-7F8121443DAC}" presName="parentText" presStyleLbl="node1" presStyleIdx="0" presStyleCnt="0">
        <dgm:presLayoutVars>
          <dgm:chMax val="0"/>
          <dgm:bulletEnabled val="1"/>
        </dgm:presLayoutVars>
      </dgm:prSet>
      <dgm:spPr/>
    </dgm:pt>
    <dgm:pt modelId="{A5293665-E2F4-4857-A1FE-0FCC645422FF}" type="pres">
      <dgm:prSet presAssocID="{7B26ED73-7A6A-4F0B-972E-7F8121443DAC}" presName="parentRect" presStyleLbl="alignNode1" presStyleIdx="1" presStyleCnt="4"/>
      <dgm:spPr/>
    </dgm:pt>
    <dgm:pt modelId="{FE4552A0-E6FA-4166-B1CA-506301F50157}" type="pres">
      <dgm:prSet presAssocID="{7B26ED73-7A6A-4F0B-972E-7F8121443DAC}" presName="adorn" presStyleLbl="fgAccFollowNode1" presStyleIdx="1" presStyleCnt="4"/>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Lst>
          </a:blip>
          <a:srcRect/>
          <a:stretch>
            <a:fillRect/>
          </a:stretch>
        </a:blipFill>
      </dgm:spPr>
    </dgm:pt>
    <dgm:pt modelId="{6B310922-B717-4D5D-936C-66F7C0EF8424}" type="pres">
      <dgm:prSet presAssocID="{20119F21-02B5-4697-9D09-8BEDC99F0A8B}" presName="sibTrans" presStyleLbl="sibTrans2D1" presStyleIdx="0" presStyleCnt="0"/>
      <dgm:spPr/>
    </dgm:pt>
    <dgm:pt modelId="{9EFF0423-8631-4C01-B5AA-F52A77ECB9DA}" type="pres">
      <dgm:prSet presAssocID="{66F45CBF-8AC9-4A1B-B869-D2721F41BF05}" presName="compNode" presStyleCnt="0"/>
      <dgm:spPr/>
    </dgm:pt>
    <dgm:pt modelId="{C1D995D0-FE46-48A9-A43A-98378A01E9DF}" type="pres">
      <dgm:prSet presAssocID="{66F45CBF-8AC9-4A1B-B869-D2721F41BF05}" presName="childRect" presStyleLbl="bgAcc1" presStyleIdx="2" presStyleCnt="4">
        <dgm:presLayoutVars>
          <dgm:bulletEnabled val="1"/>
        </dgm:presLayoutVars>
      </dgm:prSet>
      <dgm:spPr/>
    </dgm:pt>
    <dgm:pt modelId="{A4F53E41-5A5C-40B6-ACAA-1623F183265A}" type="pres">
      <dgm:prSet presAssocID="{66F45CBF-8AC9-4A1B-B869-D2721F41BF05}" presName="parentText" presStyleLbl="node1" presStyleIdx="0" presStyleCnt="0">
        <dgm:presLayoutVars>
          <dgm:chMax val="0"/>
          <dgm:bulletEnabled val="1"/>
        </dgm:presLayoutVars>
      </dgm:prSet>
      <dgm:spPr/>
    </dgm:pt>
    <dgm:pt modelId="{8B5228DB-9BDE-48AC-88F2-3AFC76F63DFB}" type="pres">
      <dgm:prSet presAssocID="{66F45CBF-8AC9-4A1B-B869-D2721F41BF05}" presName="parentRect" presStyleLbl="alignNode1" presStyleIdx="2" presStyleCnt="4"/>
      <dgm:spPr/>
    </dgm:pt>
    <dgm:pt modelId="{84AB2EFE-1691-4396-9A81-3E4CA6BBB72E}" type="pres">
      <dgm:prSet presAssocID="{66F45CBF-8AC9-4A1B-B869-D2721F41BF05}" presName="adorn" presStyleLbl="fgAccFollowNode1" presStyleIdx="2" presStyleCnt="4"/>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Lst>
          </a:blip>
          <a:srcRect/>
          <a:stretch>
            <a:fillRect/>
          </a:stretch>
        </a:blipFill>
      </dgm:spPr>
    </dgm:pt>
    <dgm:pt modelId="{E0F0379E-0DC4-4EAD-BF54-36469DAA19F8}" type="pres">
      <dgm:prSet presAssocID="{A5620410-B918-4295-A357-660694FF2F26}" presName="sibTrans" presStyleLbl="sibTrans2D1" presStyleIdx="0" presStyleCnt="0"/>
      <dgm:spPr/>
    </dgm:pt>
    <dgm:pt modelId="{5EDA7024-7655-47D2-A0D1-E9E27210E752}" type="pres">
      <dgm:prSet presAssocID="{161EF8A1-4B9E-402D-8FBE-07926A7FD745}" presName="compNode" presStyleCnt="0"/>
      <dgm:spPr/>
    </dgm:pt>
    <dgm:pt modelId="{D942D293-2F96-4497-9336-AFEA4AE1A121}" type="pres">
      <dgm:prSet presAssocID="{161EF8A1-4B9E-402D-8FBE-07926A7FD745}" presName="childRect" presStyleLbl="bgAcc1" presStyleIdx="3" presStyleCnt="4">
        <dgm:presLayoutVars>
          <dgm:bulletEnabled val="1"/>
        </dgm:presLayoutVars>
      </dgm:prSet>
      <dgm:spPr/>
    </dgm:pt>
    <dgm:pt modelId="{64ADBF93-0BDB-4907-9D67-3DE587C9B23F}" type="pres">
      <dgm:prSet presAssocID="{161EF8A1-4B9E-402D-8FBE-07926A7FD745}" presName="parentText" presStyleLbl="node1" presStyleIdx="0" presStyleCnt="0">
        <dgm:presLayoutVars>
          <dgm:chMax val="0"/>
          <dgm:bulletEnabled val="1"/>
        </dgm:presLayoutVars>
      </dgm:prSet>
      <dgm:spPr/>
    </dgm:pt>
    <dgm:pt modelId="{5829A8CB-A727-4CE6-858B-A68CBBEA44E3}" type="pres">
      <dgm:prSet presAssocID="{161EF8A1-4B9E-402D-8FBE-07926A7FD745}" presName="parentRect" presStyleLbl="alignNode1" presStyleIdx="3" presStyleCnt="4"/>
      <dgm:spPr/>
    </dgm:pt>
    <dgm:pt modelId="{EE8FACE7-9918-4BAE-BCF6-A6708BDED79F}" type="pres">
      <dgm:prSet presAssocID="{161EF8A1-4B9E-402D-8FBE-07926A7FD745}" presName="adorn" presStyleLbl="fgAccFollowNode1" presStyleIdx="3" presStyleCnt="4"/>
      <dgm:spPr>
        <a:blipFill>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Lst>
          </a:blip>
          <a:srcRect/>
          <a:stretch>
            <a:fillRect/>
          </a:stretch>
        </a:blipFill>
      </dgm:spPr>
    </dgm:pt>
  </dgm:ptLst>
  <dgm:cxnLst>
    <dgm:cxn modelId="{204FB608-E997-48F8-A87D-B02D2ADCA21E}" type="presOf" srcId="{F14ABAF0-1531-462D-B97D-5654FDF4FA45}" destId="{C1D995D0-FE46-48A9-A43A-98378A01E9DF}" srcOrd="0" destOrd="0" presId="urn:microsoft.com/office/officeart/2005/8/layout/bList2"/>
    <dgm:cxn modelId="{4F8D740B-F846-4C81-AA40-12ACCBF17A79}" srcId="{85980282-95A1-4B66-9322-C199427B8C1C}" destId="{3B580BEA-B6B3-44AE-A67D-940B0C7EE412}" srcOrd="1" destOrd="0" parTransId="{B0A9C14C-53F2-4065-A282-D38EA80585CA}" sibTransId="{CA689541-5C36-450F-B103-AAC69B953E1D}"/>
    <dgm:cxn modelId="{9C40BD10-C7FC-44C7-BA91-A30847459F67}" type="presOf" srcId="{161EF8A1-4B9E-402D-8FBE-07926A7FD745}" destId="{5829A8CB-A727-4CE6-858B-A68CBBEA44E3}" srcOrd="1" destOrd="0" presId="urn:microsoft.com/office/officeart/2005/8/layout/bList2"/>
    <dgm:cxn modelId="{ECB3E013-8E4A-4B3E-B040-CA0E62481A55}" type="presOf" srcId="{7B26ED73-7A6A-4F0B-972E-7F8121443DAC}" destId="{2F52F4EC-7902-42C8-BC6A-4BEA93AFCC05}" srcOrd="0" destOrd="0" presId="urn:microsoft.com/office/officeart/2005/8/layout/bList2"/>
    <dgm:cxn modelId="{79AF3B16-8E70-490C-BA2F-CDE39479B6CA}" type="presOf" srcId="{85980282-95A1-4B66-9322-C199427B8C1C}" destId="{44F4ABE5-5EA0-4A5C-86D2-EF2EFE13116B}" srcOrd="0" destOrd="0" presId="urn:microsoft.com/office/officeart/2005/8/layout/bList2"/>
    <dgm:cxn modelId="{ABBAC71C-35A1-46BC-B774-9B70C5FCBC86}" type="presOf" srcId="{66F45CBF-8AC9-4A1B-B869-D2721F41BF05}" destId="{A4F53E41-5A5C-40B6-ACAA-1623F183265A}" srcOrd="0" destOrd="0" presId="urn:microsoft.com/office/officeart/2005/8/layout/bList2"/>
    <dgm:cxn modelId="{A8346D1F-778E-42E2-9816-C7A309142137}" srcId="{66F45CBF-8AC9-4A1B-B869-D2721F41BF05}" destId="{F14ABAF0-1531-462D-B97D-5654FDF4FA45}" srcOrd="0" destOrd="0" parTransId="{299FB5B4-C905-432B-AB66-D9A143B87F85}" sibTransId="{0835BAFC-6A8A-48B5-80FE-59B60130F69C}"/>
    <dgm:cxn modelId="{2000D01F-4E3B-4D70-B362-946EA845C002}" type="presOf" srcId="{13C501EC-E3CA-487C-9EA6-69E5DB27FFF0}" destId="{56B9A4DA-41BD-4163-A870-2FE7E0A48D06}" srcOrd="0" destOrd="0" presId="urn:microsoft.com/office/officeart/2005/8/layout/bList2"/>
    <dgm:cxn modelId="{C0B40225-FFF6-4DDD-966E-A255A663A796}" type="presOf" srcId="{85980282-95A1-4B66-9322-C199427B8C1C}" destId="{508136D2-5A41-4E56-B767-F41ECD1946BE}" srcOrd="1" destOrd="0" presId="urn:microsoft.com/office/officeart/2005/8/layout/bList2"/>
    <dgm:cxn modelId="{D773EA28-4AF7-4EED-98E4-754FE8F18A49}" srcId="{66F45CBF-8AC9-4A1B-B869-D2721F41BF05}" destId="{8DC7C544-D8B3-493B-9F2D-8DC4A08C5952}" srcOrd="1" destOrd="0" parTransId="{86DA8E9A-0340-475F-BE82-D4539E943528}" sibTransId="{2DDA9777-CF22-4187-B7C7-97CB10BA05A7}"/>
    <dgm:cxn modelId="{9B6DD42E-875B-4A08-BF64-57FF2A26C009}" type="presOf" srcId="{8DC7C544-D8B3-493B-9F2D-8DC4A08C5952}" destId="{C1D995D0-FE46-48A9-A43A-98378A01E9DF}" srcOrd="0" destOrd="1" presId="urn:microsoft.com/office/officeart/2005/8/layout/bList2"/>
    <dgm:cxn modelId="{3FD2DD35-6279-491B-BA43-FC7189395505}" srcId="{7B26ED73-7A6A-4F0B-972E-7F8121443DAC}" destId="{6F75F1FA-3A59-47B6-8B5F-4DE01324B79B}" srcOrd="0" destOrd="0" parTransId="{282FF7DE-9F4C-4B19-B9C7-A7738A7EDF8F}" sibTransId="{C6B498D1-BFD4-4339-B46F-D990319C3FFF}"/>
    <dgm:cxn modelId="{4EEBF235-ED3E-4A1C-863D-8A774350D08A}" type="presOf" srcId="{66F45CBF-8AC9-4A1B-B869-D2721F41BF05}" destId="{8B5228DB-9BDE-48AC-88F2-3AFC76F63DFB}" srcOrd="1" destOrd="0" presId="urn:microsoft.com/office/officeart/2005/8/layout/bList2"/>
    <dgm:cxn modelId="{DCCE3536-0CCF-4691-871D-51B9CA90EC3F}" type="presOf" srcId="{20119F21-02B5-4697-9D09-8BEDC99F0A8B}" destId="{6B310922-B717-4D5D-936C-66F7C0EF8424}" srcOrd="0" destOrd="0" presId="urn:microsoft.com/office/officeart/2005/8/layout/bList2"/>
    <dgm:cxn modelId="{88D95251-C004-4D75-A24B-E789914CB250}" type="presOf" srcId="{017E230B-0F4C-4B22-BD06-97FE1EF11496}" destId="{D942D293-2F96-4497-9336-AFEA4AE1A121}" srcOrd="0" destOrd="1" presId="urn:microsoft.com/office/officeart/2005/8/layout/bList2"/>
    <dgm:cxn modelId="{32C7CF77-2A7D-42E6-82C5-51143E280D0C}" type="presOf" srcId="{084FE2EA-78E4-4DA4-86DB-228510932BE1}" destId="{58B685AC-147D-4DA5-B6DB-67008299A401}" srcOrd="0" destOrd="0" presId="urn:microsoft.com/office/officeart/2005/8/layout/bList2"/>
    <dgm:cxn modelId="{AE038D7C-9910-4C08-AC16-255F4C845298}" srcId="{85980282-95A1-4B66-9322-C199427B8C1C}" destId="{084FE2EA-78E4-4DA4-86DB-228510932BE1}" srcOrd="0" destOrd="0" parTransId="{CE35F176-0B29-410E-A45D-9191465CBB97}" sibTransId="{A09EB430-2340-4042-B8DB-8A005F73090E}"/>
    <dgm:cxn modelId="{A1B20F82-DDBA-4FEC-8359-E77575569D72}" srcId="{161EF8A1-4B9E-402D-8FBE-07926A7FD745}" destId="{017E230B-0F4C-4B22-BD06-97FE1EF11496}" srcOrd="1" destOrd="0" parTransId="{367C9AE4-A611-4DE2-937E-1267C5599A6F}" sibTransId="{B9E733B8-6726-46F5-81EB-C8F345FFAC50}"/>
    <dgm:cxn modelId="{E40A068C-7561-4A9A-A2D1-8F783ADCD97C}" srcId="{38FB477C-B1A0-41A7-A5A0-4E9D867E6840}" destId="{7B26ED73-7A6A-4F0B-972E-7F8121443DAC}" srcOrd="1" destOrd="0" parTransId="{10C22C3C-477D-445C-A046-99DB38E060A3}" sibTransId="{20119F21-02B5-4697-9D09-8BEDC99F0A8B}"/>
    <dgm:cxn modelId="{78E56A8D-6302-4098-921A-D35A1DF94EEB}" type="presOf" srcId="{6F75F1FA-3A59-47B6-8B5F-4DE01324B79B}" destId="{2E555B29-2A29-41E1-8DB7-106FB0842747}" srcOrd="0" destOrd="0" presId="urn:microsoft.com/office/officeart/2005/8/layout/bList2"/>
    <dgm:cxn modelId="{D5D09D97-8C16-4762-A67D-95D05A0A310A}" type="presOf" srcId="{38FB477C-B1A0-41A7-A5A0-4E9D867E6840}" destId="{223B9CF1-95F7-4BC7-9A67-2D31D473BB71}" srcOrd="0" destOrd="0" presId="urn:microsoft.com/office/officeart/2005/8/layout/bList2"/>
    <dgm:cxn modelId="{AF259C98-ABFB-49E4-A4DD-0A32CEF17C12}" type="presOf" srcId="{FC2D015D-0E73-47B6-9B83-E1A307E0FDF1}" destId="{D942D293-2F96-4497-9336-AFEA4AE1A121}" srcOrd="0" destOrd="0" presId="urn:microsoft.com/office/officeart/2005/8/layout/bList2"/>
    <dgm:cxn modelId="{5A4E6F9F-6856-4600-A1B5-A58BEED112C8}" type="presOf" srcId="{161EF8A1-4B9E-402D-8FBE-07926A7FD745}" destId="{64ADBF93-0BDB-4907-9D67-3DE587C9B23F}" srcOrd="0" destOrd="0" presId="urn:microsoft.com/office/officeart/2005/8/layout/bList2"/>
    <dgm:cxn modelId="{F303ADA2-9DFB-4A7E-AF50-704A058302AF}" type="presOf" srcId="{7B26ED73-7A6A-4F0B-972E-7F8121443DAC}" destId="{A5293665-E2F4-4857-A1FE-0FCC645422FF}" srcOrd="1" destOrd="0" presId="urn:microsoft.com/office/officeart/2005/8/layout/bList2"/>
    <dgm:cxn modelId="{783B64B3-FADD-49D0-BA39-AF70ACFA19FF}" srcId="{161EF8A1-4B9E-402D-8FBE-07926A7FD745}" destId="{FC2D015D-0E73-47B6-9B83-E1A307E0FDF1}" srcOrd="0" destOrd="0" parTransId="{0849D255-4A5D-48B5-AB05-F207D32C9356}" sibTransId="{225496AB-9DFD-475D-A49F-24F7EBDA4987}"/>
    <dgm:cxn modelId="{7A94CDDF-A078-4EED-974A-BD89974666A6}" type="presOf" srcId="{A5620410-B918-4295-A357-660694FF2F26}" destId="{E0F0379E-0DC4-4EAD-BF54-36469DAA19F8}" srcOrd="0" destOrd="0" presId="urn:microsoft.com/office/officeart/2005/8/layout/bList2"/>
    <dgm:cxn modelId="{F9371DE4-CC77-48EE-99FC-785F89DDFABE}" type="presOf" srcId="{3B580BEA-B6B3-44AE-A67D-940B0C7EE412}" destId="{58B685AC-147D-4DA5-B6DB-67008299A401}" srcOrd="0" destOrd="1" presId="urn:microsoft.com/office/officeart/2005/8/layout/bList2"/>
    <dgm:cxn modelId="{4A02D1EB-470A-463F-AF74-2AB38305AD7C}" srcId="{38FB477C-B1A0-41A7-A5A0-4E9D867E6840}" destId="{66F45CBF-8AC9-4A1B-B869-D2721F41BF05}" srcOrd="2" destOrd="0" parTransId="{B16484FB-ED81-4AFF-9EE1-B49DB0BFF94E}" sibTransId="{A5620410-B918-4295-A357-660694FF2F26}"/>
    <dgm:cxn modelId="{D33F13F1-6821-4EDA-B82C-609681D269F1}" srcId="{38FB477C-B1A0-41A7-A5A0-4E9D867E6840}" destId="{161EF8A1-4B9E-402D-8FBE-07926A7FD745}" srcOrd="3" destOrd="0" parTransId="{773663C3-5BC7-453A-8243-2FA744362CD3}" sibTransId="{A7BBFD37-250B-4213-B7BD-5CEA1202B3D7}"/>
    <dgm:cxn modelId="{D744B6F3-1D9C-4976-9D2A-D0E49867A06B}" srcId="{38FB477C-B1A0-41A7-A5A0-4E9D867E6840}" destId="{85980282-95A1-4B66-9322-C199427B8C1C}" srcOrd="0" destOrd="0" parTransId="{5128FD03-13E2-4FB4-8F02-2606D51E4CD6}" sibTransId="{13C501EC-E3CA-487C-9EA6-69E5DB27FFF0}"/>
    <dgm:cxn modelId="{33F41BFB-DCEE-4ED0-95F3-9DD151413415}" srcId="{7B26ED73-7A6A-4F0B-972E-7F8121443DAC}" destId="{5EF91FCF-AD2C-4D75-BF60-71C9F9674B23}" srcOrd="1" destOrd="0" parTransId="{C0BC4797-4141-4080-A252-A4C9DB7188E2}" sibTransId="{B15FB238-B3EF-4BCB-BFFE-1EE8AB284C32}"/>
    <dgm:cxn modelId="{5DB30DFE-92FC-4AA5-BF77-C1362985B981}" type="presOf" srcId="{5EF91FCF-AD2C-4D75-BF60-71C9F9674B23}" destId="{2E555B29-2A29-41E1-8DB7-106FB0842747}" srcOrd="0" destOrd="1" presId="urn:microsoft.com/office/officeart/2005/8/layout/bList2"/>
    <dgm:cxn modelId="{50E8F4F0-E6DC-494A-878C-643F50E7ECF3}" type="presParOf" srcId="{223B9CF1-95F7-4BC7-9A67-2D31D473BB71}" destId="{48CA5D83-B222-474E-9F66-B1F8B08984AF}" srcOrd="0" destOrd="0" presId="urn:microsoft.com/office/officeart/2005/8/layout/bList2"/>
    <dgm:cxn modelId="{3E322A15-6E5A-44A2-AEF8-591AD261926C}" type="presParOf" srcId="{48CA5D83-B222-474E-9F66-B1F8B08984AF}" destId="{58B685AC-147D-4DA5-B6DB-67008299A401}" srcOrd="0" destOrd="0" presId="urn:microsoft.com/office/officeart/2005/8/layout/bList2"/>
    <dgm:cxn modelId="{807E1E8D-3D36-426C-A757-BD0EDE3236BB}" type="presParOf" srcId="{48CA5D83-B222-474E-9F66-B1F8B08984AF}" destId="{44F4ABE5-5EA0-4A5C-86D2-EF2EFE13116B}" srcOrd="1" destOrd="0" presId="urn:microsoft.com/office/officeart/2005/8/layout/bList2"/>
    <dgm:cxn modelId="{3D5AB170-7341-42D6-99A1-545319FAACEE}" type="presParOf" srcId="{48CA5D83-B222-474E-9F66-B1F8B08984AF}" destId="{508136D2-5A41-4E56-B767-F41ECD1946BE}" srcOrd="2" destOrd="0" presId="urn:microsoft.com/office/officeart/2005/8/layout/bList2"/>
    <dgm:cxn modelId="{A43C23AC-7BBA-4230-BE2F-CB7ED5A7F652}" type="presParOf" srcId="{48CA5D83-B222-474E-9F66-B1F8B08984AF}" destId="{7D28EE46-29B6-43C9-A705-9BC003C2E84D}" srcOrd="3" destOrd="0" presId="urn:microsoft.com/office/officeart/2005/8/layout/bList2"/>
    <dgm:cxn modelId="{DBF0604F-C524-41D1-8415-9841DF5F58F4}" type="presParOf" srcId="{223B9CF1-95F7-4BC7-9A67-2D31D473BB71}" destId="{56B9A4DA-41BD-4163-A870-2FE7E0A48D06}" srcOrd="1" destOrd="0" presId="urn:microsoft.com/office/officeart/2005/8/layout/bList2"/>
    <dgm:cxn modelId="{523A97F1-E9B3-4C8B-A1CA-82FC80CBB32C}" type="presParOf" srcId="{223B9CF1-95F7-4BC7-9A67-2D31D473BB71}" destId="{8252B7AA-6C07-4725-923B-2622C19FF75A}" srcOrd="2" destOrd="0" presId="urn:microsoft.com/office/officeart/2005/8/layout/bList2"/>
    <dgm:cxn modelId="{5B1162C0-DE47-41D1-A89A-5CDC65A51525}" type="presParOf" srcId="{8252B7AA-6C07-4725-923B-2622C19FF75A}" destId="{2E555B29-2A29-41E1-8DB7-106FB0842747}" srcOrd="0" destOrd="0" presId="urn:microsoft.com/office/officeart/2005/8/layout/bList2"/>
    <dgm:cxn modelId="{87E92D30-C818-48CC-BCCD-E20FE5D03F77}" type="presParOf" srcId="{8252B7AA-6C07-4725-923B-2622C19FF75A}" destId="{2F52F4EC-7902-42C8-BC6A-4BEA93AFCC05}" srcOrd="1" destOrd="0" presId="urn:microsoft.com/office/officeart/2005/8/layout/bList2"/>
    <dgm:cxn modelId="{60BEC454-C104-49B0-B62A-0628F54E888F}" type="presParOf" srcId="{8252B7AA-6C07-4725-923B-2622C19FF75A}" destId="{A5293665-E2F4-4857-A1FE-0FCC645422FF}" srcOrd="2" destOrd="0" presId="urn:microsoft.com/office/officeart/2005/8/layout/bList2"/>
    <dgm:cxn modelId="{EA36F0ED-2E56-47FC-B05A-D328E2D07AC5}" type="presParOf" srcId="{8252B7AA-6C07-4725-923B-2622C19FF75A}" destId="{FE4552A0-E6FA-4166-B1CA-506301F50157}" srcOrd="3" destOrd="0" presId="urn:microsoft.com/office/officeart/2005/8/layout/bList2"/>
    <dgm:cxn modelId="{1F153D2E-892B-464C-AF88-59A9D1514646}" type="presParOf" srcId="{223B9CF1-95F7-4BC7-9A67-2D31D473BB71}" destId="{6B310922-B717-4D5D-936C-66F7C0EF8424}" srcOrd="3" destOrd="0" presId="urn:microsoft.com/office/officeart/2005/8/layout/bList2"/>
    <dgm:cxn modelId="{D446B849-78CB-486B-85DE-D946946C2CDD}" type="presParOf" srcId="{223B9CF1-95F7-4BC7-9A67-2D31D473BB71}" destId="{9EFF0423-8631-4C01-B5AA-F52A77ECB9DA}" srcOrd="4" destOrd="0" presId="urn:microsoft.com/office/officeart/2005/8/layout/bList2"/>
    <dgm:cxn modelId="{CF6A3D27-6A56-40E7-AE2C-7B41D5366D0D}" type="presParOf" srcId="{9EFF0423-8631-4C01-B5AA-F52A77ECB9DA}" destId="{C1D995D0-FE46-48A9-A43A-98378A01E9DF}" srcOrd="0" destOrd="0" presId="urn:microsoft.com/office/officeart/2005/8/layout/bList2"/>
    <dgm:cxn modelId="{591DD69A-652A-431B-931D-B6B1133C36A6}" type="presParOf" srcId="{9EFF0423-8631-4C01-B5AA-F52A77ECB9DA}" destId="{A4F53E41-5A5C-40B6-ACAA-1623F183265A}" srcOrd="1" destOrd="0" presId="urn:microsoft.com/office/officeart/2005/8/layout/bList2"/>
    <dgm:cxn modelId="{5FA3CFD6-33C3-4234-BBC3-D43B37AFAC6D}" type="presParOf" srcId="{9EFF0423-8631-4C01-B5AA-F52A77ECB9DA}" destId="{8B5228DB-9BDE-48AC-88F2-3AFC76F63DFB}" srcOrd="2" destOrd="0" presId="urn:microsoft.com/office/officeart/2005/8/layout/bList2"/>
    <dgm:cxn modelId="{A38CD950-0993-4446-A63A-9BCD44840006}" type="presParOf" srcId="{9EFF0423-8631-4C01-B5AA-F52A77ECB9DA}" destId="{84AB2EFE-1691-4396-9A81-3E4CA6BBB72E}" srcOrd="3" destOrd="0" presId="urn:microsoft.com/office/officeart/2005/8/layout/bList2"/>
    <dgm:cxn modelId="{DCA7CEB2-DF2F-47F1-9367-D4313E4965E3}" type="presParOf" srcId="{223B9CF1-95F7-4BC7-9A67-2D31D473BB71}" destId="{E0F0379E-0DC4-4EAD-BF54-36469DAA19F8}" srcOrd="5" destOrd="0" presId="urn:microsoft.com/office/officeart/2005/8/layout/bList2"/>
    <dgm:cxn modelId="{B4BFE07A-51ED-45C2-98BD-AED629477E8A}" type="presParOf" srcId="{223B9CF1-95F7-4BC7-9A67-2D31D473BB71}" destId="{5EDA7024-7655-47D2-A0D1-E9E27210E752}" srcOrd="6" destOrd="0" presId="urn:microsoft.com/office/officeart/2005/8/layout/bList2"/>
    <dgm:cxn modelId="{AA5BB9B6-396D-400D-BE79-88BBA86928FD}" type="presParOf" srcId="{5EDA7024-7655-47D2-A0D1-E9E27210E752}" destId="{D942D293-2F96-4497-9336-AFEA4AE1A121}" srcOrd="0" destOrd="0" presId="urn:microsoft.com/office/officeart/2005/8/layout/bList2"/>
    <dgm:cxn modelId="{979F6957-B428-49A8-8D47-99290A488171}" type="presParOf" srcId="{5EDA7024-7655-47D2-A0D1-E9E27210E752}" destId="{64ADBF93-0BDB-4907-9D67-3DE587C9B23F}" srcOrd="1" destOrd="0" presId="urn:microsoft.com/office/officeart/2005/8/layout/bList2"/>
    <dgm:cxn modelId="{9AACA7E3-7B24-40B5-A504-7F61DDDEA7B4}" type="presParOf" srcId="{5EDA7024-7655-47D2-A0D1-E9E27210E752}" destId="{5829A8CB-A727-4CE6-858B-A68CBBEA44E3}" srcOrd="2" destOrd="0" presId="urn:microsoft.com/office/officeart/2005/8/layout/bList2"/>
    <dgm:cxn modelId="{FA1DC19C-7442-4FCC-AF33-C2FADCE8FE12}" type="presParOf" srcId="{5EDA7024-7655-47D2-A0D1-E9E27210E752}" destId="{EE8FACE7-9918-4BAE-BCF6-A6708BDED79F}"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794C9B-5C6E-467E-997A-C68CA0B72F5D}" type="doc">
      <dgm:prSet loTypeId="urn:microsoft.com/office/officeart/2005/8/layout/vList3" loCatId="list" qsTypeId="urn:microsoft.com/office/officeart/2005/8/quickstyle/simple1" qsCatId="simple" csTypeId="urn:microsoft.com/office/officeart/2005/8/colors/colorful1" csCatId="colorful" phldr="1"/>
      <dgm:spPr/>
    </dgm:pt>
    <dgm:pt modelId="{DB5FA682-67D6-4932-AD44-03779C0B544B}">
      <dgm:prSet phldrT="[Text]" custT="1"/>
      <dgm:spPr>
        <a:solidFill>
          <a:schemeClr val="accent1"/>
        </a:solidFill>
      </dgm:spPr>
      <dgm:t>
        <a:bodyPr/>
        <a:lstStyle/>
        <a:p>
          <a:r>
            <a:rPr lang="en-US" sz="800" b="1" dirty="0"/>
            <a:t>Data Subject Rights</a:t>
          </a:r>
        </a:p>
        <a:p>
          <a:r>
            <a:rPr lang="en-US" sz="800" b="0" i="0" dirty="0"/>
            <a:t>Options provided by ZINFI to Data Subjects  - Edit, Remove, Restrict the use of their data, or</a:t>
          </a:r>
          <a:br>
            <a:rPr lang="en-US" sz="800" b="0" i="0" dirty="0"/>
          </a:br>
          <a:r>
            <a:rPr lang="en-US" sz="800" b="0" i="0" dirty="0"/>
            <a:t>withdraw consent given previously.</a:t>
          </a:r>
          <a:endParaRPr lang="en-US" sz="800" dirty="0"/>
        </a:p>
      </dgm:t>
    </dgm:pt>
    <dgm:pt modelId="{06832394-805F-4CDC-A2CA-BACC48976181}" type="parTrans" cxnId="{DA48F5AF-B37E-48CB-BCAF-209918056F79}">
      <dgm:prSet/>
      <dgm:spPr/>
      <dgm:t>
        <a:bodyPr/>
        <a:lstStyle/>
        <a:p>
          <a:endParaRPr lang="en-US"/>
        </a:p>
      </dgm:t>
    </dgm:pt>
    <dgm:pt modelId="{3E239B2B-A160-4661-B8B9-EFDA073220B1}" type="sibTrans" cxnId="{DA48F5AF-B37E-48CB-BCAF-209918056F79}">
      <dgm:prSet/>
      <dgm:spPr/>
      <dgm:t>
        <a:bodyPr/>
        <a:lstStyle/>
        <a:p>
          <a:endParaRPr lang="en-US"/>
        </a:p>
      </dgm:t>
    </dgm:pt>
    <dgm:pt modelId="{2DFDA385-9C58-4996-BCBD-F82D42CD76CC}">
      <dgm:prSet phldrT="[Text]" custT="1"/>
      <dgm:spPr/>
      <dgm:t>
        <a:bodyPr/>
        <a:lstStyle/>
        <a:p>
          <a:r>
            <a:rPr lang="en-US" sz="800" b="1" dirty="0"/>
            <a:t>Data Processing Agreements</a:t>
          </a:r>
        </a:p>
        <a:p>
          <a:r>
            <a:rPr lang="en-US" sz="800" b="0" i="0" dirty="0"/>
            <a:t>ZINFI has data processing agreements in place for engaging entrusted parties. </a:t>
          </a:r>
          <a:endParaRPr lang="en-US" sz="800" dirty="0"/>
        </a:p>
      </dgm:t>
    </dgm:pt>
    <dgm:pt modelId="{2C095809-B427-48C9-A85D-21999A0C7A15}" type="parTrans" cxnId="{D9875446-F5C3-4D2F-8074-35607E68B0E2}">
      <dgm:prSet/>
      <dgm:spPr/>
      <dgm:t>
        <a:bodyPr/>
        <a:lstStyle/>
        <a:p>
          <a:endParaRPr lang="en-US"/>
        </a:p>
      </dgm:t>
    </dgm:pt>
    <dgm:pt modelId="{E5E1E8D8-52C8-465D-B04F-C7EF4ECAECB3}" type="sibTrans" cxnId="{D9875446-F5C3-4D2F-8074-35607E68B0E2}">
      <dgm:prSet/>
      <dgm:spPr/>
      <dgm:t>
        <a:bodyPr/>
        <a:lstStyle/>
        <a:p>
          <a:endParaRPr lang="en-US"/>
        </a:p>
      </dgm:t>
    </dgm:pt>
    <dgm:pt modelId="{0F4536D7-106E-478C-AEF7-0D5E569D4EE8}">
      <dgm:prSet phldrT="[Text]" custT="1"/>
      <dgm:spPr/>
      <dgm:t>
        <a:bodyPr/>
        <a:lstStyle/>
        <a:p>
          <a:r>
            <a:rPr lang="en-US" sz="800" b="1" dirty="0"/>
            <a:t>Privacy Governance and Security Controls</a:t>
          </a:r>
        </a:p>
        <a:p>
          <a:r>
            <a:rPr lang="en-US" sz="800" b="0" i="0" dirty="0"/>
            <a:t>ZINFI has established internal personal information management program based on administrative measures (policies, operating rules, and technical controls). security </a:t>
          </a:r>
          <a:r>
            <a:rPr lang="en-US" sz="800" b="0" i="0" dirty="0" err="1"/>
            <a:t>controlsto</a:t>
          </a:r>
          <a:r>
            <a:rPr lang="en-US" sz="800" b="0" i="0" dirty="0"/>
            <a:t> be applied when storing and processing the PII.</a:t>
          </a:r>
          <a:endParaRPr lang="en-US" sz="600" dirty="0"/>
        </a:p>
      </dgm:t>
    </dgm:pt>
    <dgm:pt modelId="{A6A6FD9B-5E65-4AC2-8830-C8D47C00420E}" type="parTrans" cxnId="{AD35B0D1-94D2-47EE-A149-60AF832478AE}">
      <dgm:prSet/>
      <dgm:spPr/>
      <dgm:t>
        <a:bodyPr/>
        <a:lstStyle/>
        <a:p>
          <a:endParaRPr lang="en-US"/>
        </a:p>
      </dgm:t>
    </dgm:pt>
    <dgm:pt modelId="{BD23A9FC-DFB5-4EA7-B7DB-95BB55769379}" type="sibTrans" cxnId="{AD35B0D1-94D2-47EE-A149-60AF832478AE}">
      <dgm:prSet/>
      <dgm:spPr/>
      <dgm:t>
        <a:bodyPr/>
        <a:lstStyle/>
        <a:p>
          <a:endParaRPr lang="en-US"/>
        </a:p>
      </dgm:t>
    </dgm:pt>
    <dgm:pt modelId="{9D07EBC8-A7E9-4B83-8D43-28DB1F59B8F8}">
      <dgm:prSet custT="1"/>
      <dgm:spPr>
        <a:solidFill>
          <a:schemeClr val="bg2">
            <a:lumMod val="50000"/>
          </a:schemeClr>
        </a:solidFill>
      </dgm:spPr>
      <dgm:t>
        <a:bodyPr/>
        <a:lstStyle/>
        <a:p>
          <a:r>
            <a:rPr lang="en-US" sz="800" b="1" dirty="0"/>
            <a:t>Data Localization</a:t>
          </a:r>
        </a:p>
        <a:p>
          <a:r>
            <a:rPr lang="en-US" sz="800" dirty="0"/>
            <a:t>ZINFI supports storing of personal information within China, </a:t>
          </a:r>
          <a:r>
            <a:rPr lang="en-US" sz="800" b="0" i="0" dirty="0"/>
            <a:t>when the amount of PII exceed the threshold set by the Cybersecurity Administration of China (CAC).</a:t>
          </a:r>
          <a:endParaRPr lang="en-US" sz="800" dirty="0"/>
        </a:p>
      </dgm:t>
    </dgm:pt>
    <dgm:pt modelId="{6EF0AB2A-A0BC-4DF2-BABA-06E1A2F3776C}" type="parTrans" cxnId="{B6BAB056-EDFF-4D32-85A8-A2F55E3D416C}">
      <dgm:prSet/>
      <dgm:spPr/>
      <dgm:t>
        <a:bodyPr/>
        <a:lstStyle/>
        <a:p>
          <a:endParaRPr lang="en-US"/>
        </a:p>
      </dgm:t>
    </dgm:pt>
    <dgm:pt modelId="{8CD0AB79-A5E5-4F7B-9CB3-9BD30C3D9327}" type="sibTrans" cxnId="{B6BAB056-EDFF-4D32-85A8-A2F55E3D416C}">
      <dgm:prSet/>
      <dgm:spPr/>
      <dgm:t>
        <a:bodyPr/>
        <a:lstStyle/>
        <a:p>
          <a:endParaRPr lang="en-US"/>
        </a:p>
      </dgm:t>
    </dgm:pt>
    <dgm:pt modelId="{D12B3BC6-2395-40D7-BD44-DA9C7F2A9A7D}">
      <dgm:prSet custT="1"/>
      <dgm:spPr>
        <a:solidFill>
          <a:schemeClr val="accent2"/>
        </a:solidFill>
      </dgm:spPr>
      <dgm:t>
        <a:bodyPr/>
        <a:lstStyle/>
        <a:p>
          <a:r>
            <a:rPr lang="en-US" sz="800" b="1" dirty="0"/>
            <a:t>Data Breach Incidence Management</a:t>
          </a:r>
        </a:p>
        <a:p>
          <a:r>
            <a:rPr lang="en-US" sz="800" dirty="0"/>
            <a:t>ZINFI has defined policies to </a:t>
          </a:r>
          <a:r>
            <a:rPr lang="en-US" sz="800" b="0" i="0" dirty="0"/>
            <a:t>immediately take remedial measures, and inform the department designated with the duty of personal information protection and individuals concerned.</a:t>
          </a:r>
          <a:r>
            <a:rPr lang="en-US" sz="800" dirty="0"/>
            <a:t> </a:t>
          </a:r>
        </a:p>
      </dgm:t>
    </dgm:pt>
    <dgm:pt modelId="{A7CCBC05-F07D-4E57-B20F-D2857DC384FF}" type="parTrans" cxnId="{20AAE3B0-1758-4488-90A4-6BBDAD1663A9}">
      <dgm:prSet/>
      <dgm:spPr/>
      <dgm:t>
        <a:bodyPr/>
        <a:lstStyle/>
        <a:p>
          <a:endParaRPr lang="en-US"/>
        </a:p>
      </dgm:t>
    </dgm:pt>
    <dgm:pt modelId="{3D149A88-5E05-499C-A4A3-CBB254CDFFB2}" type="sibTrans" cxnId="{20AAE3B0-1758-4488-90A4-6BBDAD1663A9}">
      <dgm:prSet/>
      <dgm:spPr/>
      <dgm:t>
        <a:bodyPr/>
        <a:lstStyle/>
        <a:p>
          <a:endParaRPr lang="en-US"/>
        </a:p>
      </dgm:t>
    </dgm:pt>
    <dgm:pt modelId="{F47B2039-6D92-40BA-954E-DFB1C56600B8}" type="pres">
      <dgm:prSet presAssocID="{AA794C9B-5C6E-467E-997A-C68CA0B72F5D}" presName="linearFlow" presStyleCnt="0">
        <dgm:presLayoutVars>
          <dgm:dir/>
          <dgm:resizeHandles val="exact"/>
        </dgm:presLayoutVars>
      </dgm:prSet>
      <dgm:spPr/>
    </dgm:pt>
    <dgm:pt modelId="{12722BCA-3311-4ADC-B79B-9DBC6E5FEAD9}" type="pres">
      <dgm:prSet presAssocID="{DB5FA682-67D6-4932-AD44-03779C0B544B}" presName="composite" presStyleCnt="0"/>
      <dgm:spPr/>
    </dgm:pt>
    <dgm:pt modelId="{9CF578F0-63F0-4A1C-A7C5-353274DA0A4D}" type="pres">
      <dgm:prSet presAssocID="{DB5FA682-67D6-4932-AD44-03779C0B544B}" presName="imgShp" presStyleLbl="fgImgPlace1" presStyleIdx="0" presStyleCnt="5"/>
      <dgm:spPr>
        <a:blipFill rotWithShape="1">
          <a:blip xmlns:r="http://schemas.openxmlformats.org/officeDocument/2006/relationships" r:embed="rId1">
            <a:duotone>
              <a:prstClr val="black"/>
              <a:schemeClr val="accent1">
                <a:tint val="45000"/>
                <a:satMod val="400000"/>
              </a:schemeClr>
            </a:duotone>
          </a:blip>
          <a:srcRect/>
          <a:stretch>
            <a:fillRect/>
          </a:stretch>
        </a:blipFill>
      </dgm:spPr>
    </dgm:pt>
    <dgm:pt modelId="{85A6A789-F3F5-4680-90C6-D36971F4320D}" type="pres">
      <dgm:prSet presAssocID="{DB5FA682-67D6-4932-AD44-03779C0B544B}" presName="txShp" presStyleLbl="node1" presStyleIdx="0" presStyleCnt="5">
        <dgm:presLayoutVars>
          <dgm:bulletEnabled val="1"/>
        </dgm:presLayoutVars>
      </dgm:prSet>
      <dgm:spPr/>
    </dgm:pt>
    <dgm:pt modelId="{6E8F926B-0A6C-40CB-88C8-5DDD5E3C7CA1}" type="pres">
      <dgm:prSet presAssocID="{3E239B2B-A160-4661-B8B9-EFDA073220B1}" presName="spacing" presStyleCnt="0"/>
      <dgm:spPr/>
    </dgm:pt>
    <dgm:pt modelId="{24163BE1-E141-4EDC-A427-255726C40F11}" type="pres">
      <dgm:prSet presAssocID="{2DFDA385-9C58-4996-BCBD-F82D42CD76CC}" presName="composite" presStyleCnt="0"/>
      <dgm:spPr/>
    </dgm:pt>
    <dgm:pt modelId="{0BF5FC10-9D9E-47D7-98DE-F0924B334A45}" type="pres">
      <dgm:prSet presAssocID="{2DFDA385-9C58-4996-BCBD-F82D42CD76CC}" presName="imgShp" presStyleLbl="fgImgPlace1" presStyleIdx="1" presStyleCnt="5"/>
      <dgm:spPr>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9BCA84F-0D46-4CBC-87CA-9690A0E2B4A6}" type="pres">
      <dgm:prSet presAssocID="{2DFDA385-9C58-4996-BCBD-F82D42CD76CC}" presName="txShp" presStyleLbl="node1" presStyleIdx="1" presStyleCnt="5">
        <dgm:presLayoutVars>
          <dgm:bulletEnabled val="1"/>
        </dgm:presLayoutVars>
      </dgm:prSet>
      <dgm:spPr/>
    </dgm:pt>
    <dgm:pt modelId="{7430941D-5893-42AE-B8EF-5CBC273A4936}" type="pres">
      <dgm:prSet presAssocID="{E5E1E8D8-52C8-465D-B04F-C7EF4ECAECB3}" presName="spacing" presStyleCnt="0"/>
      <dgm:spPr/>
    </dgm:pt>
    <dgm:pt modelId="{B5113899-E07C-479B-B3BE-F1FA5DEAD014}" type="pres">
      <dgm:prSet presAssocID="{0F4536D7-106E-478C-AEF7-0D5E569D4EE8}" presName="composite" presStyleCnt="0"/>
      <dgm:spPr/>
    </dgm:pt>
    <dgm:pt modelId="{A35895DE-10FB-4732-9D2B-64B8DE99E5E4}" type="pres">
      <dgm:prSet presAssocID="{0F4536D7-106E-478C-AEF7-0D5E569D4EE8}" presName="imgShp" presStyleLbl="fgImgPlace1" presStyleIdx="2" presStyleCnt="5"/>
      <dgm:spPr>
        <a:blipFill>
          <a:blip xmlns:r="http://schemas.openxmlformats.org/officeDocument/2006/relationships" r:embed="rId3">
            <a:duotone>
              <a:schemeClr val="accent4">
                <a:shade val="45000"/>
                <a:satMod val="135000"/>
              </a:schemeClr>
              <a:prstClr val="white"/>
            </a:duotone>
          </a:blip>
          <a:srcRect/>
          <a:stretch>
            <a:fillRect t="-2000" b="-2000"/>
          </a:stretch>
        </a:blipFill>
      </dgm:spPr>
    </dgm:pt>
    <dgm:pt modelId="{7051CAA8-E3A4-4D99-8CB1-F3041DEE865E}" type="pres">
      <dgm:prSet presAssocID="{0F4536D7-106E-478C-AEF7-0D5E569D4EE8}" presName="txShp" presStyleLbl="node1" presStyleIdx="2" presStyleCnt="5">
        <dgm:presLayoutVars>
          <dgm:bulletEnabled val="1"/>
        </dgm:presLayoutVars>
      </dgm:prSet>
      <dgm:spPr/>
    </dgm:pt>
    <dgm:pt modelId="{3884A1CB-3E35-45A5-A4D4-00D1ABD2143E}" type="pres">
      <dgm:prSet presAssocID="{BD23A9FC-DFB5-4EA7-B7DB-95BB55769379}" presName="spacing" presStyleCnt="0"/>
      <dgm:spPr/>
    </dgm:pt>
    <dgm:pt modelId="{7234AEF7-74B2-47BE-A45F-D52FC5A34B31}" type="pres">
      <dgm:prSet presAssocID="{9D07EBC8-A7E9-4B83-8D43-28DB1F59B8F8}" presName="composite" presStyleCnt="0"/>
      <dgm:spPr/>
    </dgm:pt>
    <dgm:pt modelId="{1B64E2E2-BA09-4947-A3AC-919015BA0094}" type="pres">
      <dgm:prSet presAssocID="{9D07EBC8-A7E9-4B83-8D43-28DB1F59B8F8}" presName="imgShp" presStyleLbl="fgImgPlace1" presStyleIdx="3" presStyleCnt="5"/>
      <dgm:spPr>
        <a:blipFill>
          <a:blip xmlns:r="http://schemas.openxmlformats.org/officeDocument/2006/relationships" r:embed="rId4">
            <a:duotone>
              <a:prstClr val="black"/>
              <a:schemeClr val="tx2">
                <a:tint val="45000"/>
                <a:satMod val="400000"/>
              </a:schemeClr>
            </a:duotone>
          </a:blip>
          <a:srcRect/>
          <a:stretch>
            <a:fillRect/>
          </a:stretch>
        </a:blipFill>
      </dgm:spPr>
    </dgm:pt>
    <dgm:pt modelId="{5995A8AD-661F-42CD-8B55-F1DDB63A7114}" type="pres">
      <dgm:prSet presAssocID="{9D07EBC8-A7E9-4B83-8D43-28DB1F59B8F8}" presName="txShp" presStyleLbl="node1" presStyleIdx="3" presStyleCnt="5">
        <dgm:presLayoutVars>
          <dgm:bulletEnabled val="1"/>
        </dgm:presLayoutVars>
      </dgm:prSet>
      <dgm:spPr/>
    </dgm:pt>
    <dgm:pt modelId="{2E096280-8193-4E46-952B-5B5D1DC87DFC}" type="pres">
      <dgm:prSet presAssocID="{8CD0AB79-A5E5-4F7B-9CB3-9BD30C3D9327}" presName="spacing" presStyleCnt="0"/>
      <dgm:spPr/>
    </dgm:pt>
    <dgm:pt modelId="{83ADC729-9104-43EF-872F-24E6B33BBFE1}" type="pres">
      <dgm:prSet presAssocID="{D12B3BC6-2395-40D7-BD44-DA9C7F2A9A7D}" presName="composite" presStyleCnt="0"/>
      <dgm:spPr/>
    </dgm:pt>
    <dgm:pt modelId="{7AED03BE-04DD-43DD-B8CE-0C04F95648F9}" type="pres">
      <dgm:prSet presAssocID="{D12B3BC6-2395-40D7-BD44-DA9C7F2A9A7D}" presName="imgShp" presStyleLbl="fgImgPlace1" presStyleIdx="4" presStyleCnt="5"/>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96CED97-EF32-470D-AE77-14D03A29B836}" type="pres">
      <dgm:prSet presAssocID="{D12B3BC6-2395-40D7-BD44-DA9C7F2A9A7D}" presName="txShp" presStyleLbl="node1" presStyleIdx="4" presStyleCnt="5">
        <dgm:presLayoutVars>
          <dgm:bulletEnabled val="1"/>
        </dgm:presLayoutVars>
      </dgm:prSet>
      <dgm:spPr/>
    </dgm:pt>
  </dgm:ptLst>
  <dgm:cxnLst>
    <dgm:cxn modelId="{C48AAE39-5B6F-480F-B3A1-EFA1D223141C}" type="presOf" srcId="{2DFDA385-9C58-4996-BCBD-F82D42CD76CC}" destId="{59BCA84F-0D46-4CBC-87CA-9690A0E2B4A6}" srcOrd="0" destOrd="0" presId="urn:microsoft.com/office/officeart/2005/8/layout/vList3"/>
    <dgm:cxn modelId="{5174CF61-9980-46B0-AE0D-7D0264FB6D7F}" type="presOf" srcId="{0F4536D7-106E-478C-AEF7-0D5E569D4EE8}" destId="{7051CAA8-E3A4-4D99-8CB1-F3041DEE865E}" srcOrd="0" destOrd="0" presId="urn:microsoft.com/office/officeart/2005/8/layout/vList3"/>
    <dgm:cxn modelId="{D9875446-F5C3-4D2F-8074-35607E68B0E2}" srcId="{AA794C9B-5C6E-467E-997A-C68CA0B72F5D}" destId="{2DFDA385-9C58-4996-BCBD-F82D42CD76CC}" srcOrd="1" destOrd="0" parTransId="{2C095809-B427-48C9-A85D-21999A0C7A15}" sibTransId="{E5E1E8D8-52C8-465D-B04F-C7EF4ECAECB3}"/>
    <dgm:cxn modelId="{A7B65C55-AEC5-46FF-9E6E-203AF99C1616}" type="presOf" srcId="{9D07EBC8-A7E9-4B83-8D43-28DB1F59B8F8}" destId="{5995A8AD-661F-42CD-8B55-F1DDB63A7114}" srcOrd="0" destOrd="0" presId="urn:microsoft.com/office/officeart/2005/8/layout/vList3"/>
    <dgm:cxn modelId="{B6BAB056-EDFF-4D32-85A8-A2F55E3D416C}" srcId="{AA794C9B-5C6E-467E-997A-C68CA0B72F5D}" destId="{9D07EBC8-A7E9-4B83-8D43-28DB1F59B8F8}" srcOrd="3" destOrd="0" parTransId="{6EF0AB2A-A0BC-4DF2-BABA-06E1A2F3776C}" sibTransId="{8CD0AB79-A5E5-4F7B-9CB3-9BD30C3D9327}"/>
    <dgm:cxn modelId="{E7C12F8D-56F3-4F6F-BAD8-77924D2B1882}" type="presOf" srcId="{AA794C9B-5C6E-467E-997A-C68CA0B72F5D}" destId="{F47B2039-6D92-40BA-954E-DFB1C56600B8}" srcOrd="0" destOrd="0" presId="urn:microsoft.com/office/officeart/2005/8/layout/vList3"/>
    <dgm:cxn modelId="{DA48F5AF-B37E-48CB-BCAF-209918056F79}" srcId="{AA794C9B-5C6E-467E-997A-C68CA0B72F5D}" destId="{DB5FA682-67D6-4932-AD44-03779C0B544B}" srcOrd="0" destOrd="0" parTransId="{06832394-805F-4CDC-A2CA-BACC48976181}" sibTransId="{3E239B2B-A160-4661-B8B9-EFDA073220B1}"/>
    <dgm:cxn modelId="{20AAE3B0-1758-4488-90A4-6BBDAD1663A9}" srcId="{AA794C9B-5C6E-467E-997A-C68CA0B72F5D}" destId="{D12B3BC6-2395-40D7-BD44-DA9C7F2A9A7D}" srcOrd="4" destOrd="0" parTransId="{A7CCBC05-F07D-4E57-B20F-D2857DC384FF}" sibTransId="{3D149A88-5E05-499C-A4A3-CBB254CDFFB2}"/>
    <dgm:cxn modelId="{AD35B0D1-94D2-47EE-A149-60AF832478AE}" srcId="{AA794C9B-5C6E-467E-997A-C68CA0B72F5D}" destId="{0F4536D7-106E-478C-AEF7-0D5E569D4EE8}" srcOrd="2" destOrd="0" parTransId="{A6A6FD9B-5E65-4AC2-8830-C8D47C00420E}" sibTransId="{BD23A9FC-DFB5-4EA7-B7DB-95BB55769379}"/>
    <dgm:cxn modelId="{2290B8F5-447A-4B6C-A523-50D440AD89ED}" type="presOf" srcId="{DB5FA682-67D6-4932-AD44-03779C0B544B}" destId="{85A6A789-F3F5-4680-90C6-D36971F4320D}" srcOrd="0" destOrd="0" presId="urn:microsoft.com/office/officeart/2005/8/layout/vList3"/>
    <dgm:cxn modelId="{4ABDE1F5-C9F5-456C-AEBB-46031C9FDC00}" type="presOf" srcId="{D12B3BC6-2395-40D7-BD44-DA9C7F2A9A7D}" destId="{C96CED97-EF32-470D-AE77-14D03A29B836}" srcOrd="0" destOrd="0" presId="urn:microsoft.com/office/officeart/2005/8/layout/vList3"/>
    <dgm:cxn modelId="{CE1A7B97-0497-440A-A413-B38A4ED59633}" type="presParOf" srcId="{F47B2039-6D92-40BA-954E-DFB1C56600B8}" destId="{12722BCA-3311-4ADC-B79B-9DBC6E5FEAD9}" srcOrd="0" destOrd="0" presId="urn:microsoft.com/office/officeart/2005/8/layout/vList3"/>
    <dgm:cxn modelId="{77A2B398-9D68-400F-8496-641787E95645}" type="presParOf" srcId="{12722BCA-3311-4ADC-B79B-9DBC6E5FEAD9}" destId="{9CF578F0-63F0-4A1C-A7C5-353274DA0A4D}" srcOrd="0" destOrd="0" presId="urn:microsoft.com/office/officeart/2005/8/layout/vList3"/>
    <dgm:cxn modelId="{534845E7-6866-46F1-918C-49D9391B0131}" type="presParOf" srcId="{12722BCA-3311-4ADC-B79B-9DBC6E5FEAD9}" destId="{85A6A789-F3F5-4680-90C6-D36971F4320D}" srcOrd="1" destOrd="0" presId="urn:microsoft.com/office/officeart/2005/8/layout/vList3"/>
    <dgm:cxn modelId="{B95F70B6-499C-439E-A722-70BF57FFCB85}" type="presParOf" srcId="{F47B2039-6D92-40BA-954E-DFB1C56600B8}" destId="{6E8F926B-0A6C-40CB-88C8-5DDD5E3C7CA1}" srcOrd="1" destOrd="0" presId="urn:microsoft.com/office/officeart/2005/8/layout/vList3"/>
    <dgm:cxn modelId="{909CD329-1D68-43C4-8369-979FCC5CE8BA}" type="presParOf" srcId="{F47B2039-6D92-40BA-954E-DFB1C56600B8}" destId="{24163BE1-E141-4EDC-A427-255726C40F11}" srcOrd="2" destOrd="0" presId="urn:microsoft.com/office/officeart/2005/8/layout/vList3"/>
    <dgm:cxn modelId="{1D35566F-8E6B-426A-9E6E-C3CBAB674977}" type="presParOf" srcId="{24163BE1-E141-4EDC-A427-255726C40F11}" destId="{0BF5FC10-9D9E-47D7-98DE-F0924B334A45}" srcOrd="0" destOrd="0" presId="urn:microsoft.com/office/officeart/2005/8/layout/vList3"/>
    <dgm:cxn modelId="{1AA21D3C-ECE2-447E-B65A-45F2AFD9D157}" type="presParOf" srcId="{24163BE1-E141-4EDC-A427-255726C40F11}" destId="{59BCA84F-0D46-4CBC-87CA-9690A0E2B4A6}" srcOrd="1" destOrd="0" presId="urn:microsoft.com/office/officeart/2005/8/layout/vList3"/>
    <dgm:cxn modelId="{BBBDC5D3-878C-409F-9C64-7042F8E24A92}" type="presParOf" srcId="{F47B2039-6D92-40BA-954E-DFB1C56600B8}" destId="{7430941D-5893-42AE-B8EF-5CBC273A4936}" srcOrd="3" destOrd="0" presId="urn:microsoft.com/office/officeart/2005/8/layout/vList3"/>
    <dgm:cxn modelId="{AEF49638-C495-4E4A-A6BB-5ECEAED2DC8B}" type="presParOf" srcId="{F47B2039-6D92-40BA-954E-DFB1C56600B8}" destId="{B5113899-E07C-479B-B3BE-F1FA5DEAD014}" srcOrd="4" destOrd="0" presId="urn:microsoft.com/office/officeart/2005/8/layout/vList3"/>
    <dgm:cxn modelId="{EFECD439-12D7-49DC-9F31-C25DE75D9683}" type="presParOf" srcId="{B5113899-E07C-479B-B3BE-F1FA5DEAD014}" destId="{A35895DE-10FB-4732-9D2B-64B8DE99E5E4}" srcOrd="0" destOrd="0" presId="urn:microsoft.com/office/officeart/2005/8/layout/vList3"/>
    <dgm:cxn modelId="{A2C83110-81EB-4A51-8E46-872F778B1976}" type="presParOf" srcId="{B5113899-E07C-479B-B3BE-F1FA5DEAD014}" destId="{7051CAA8-E3A4-4D99-8CB1-F3041DEE865E}" srcOrd="1" destOrd="0" presId="urn:microsoft.com/office/officeart/2005/8/layout/vList3"/>
    <dgm:cxn modelId="{0E441395-C9FB-4A4F-84B7-4DA45805D22C}" type="presParOf" srcId="{F47B2039-6D92-40BA-954E-DFB1C56600B8}" destId="{3884A1CB-3E35-45A5-A4D4-00D1ABD2143E}" srcOrd="5" destOrd="0" presId="urn:microsoft.com/office/officeart/2005/8/layout/vList3"/>
    <dgm:cxn modelId="{132E1AAA-9780-4BBC-A60F-B87C9086B3F1}" type="presParOf" srcId="{F47B2039-6D92-40BA-954E-DFB1C56600B8}" destId="{7234AEF7-74B2-47BE-A45F-D52FC5A34B31}" srcOrd="6" destOrd="0" presId="urn:microsoft.com/office/officeart/2005/8/layout/vList3"/>
    <dgm:cxn modelId="{700D7E5D-CA09-44F9-BD86-2A2DA4BEE0D5}" type="presParOf" srcId="{7234AEF7-74B2-47BE-A45F-D52FC5A34B31}" destId="{1B64E2E2-BA09-4947-A3AC-919015BA0094}" srcOrd="0" destOrd="0" presId="urn:microsoft.com/office/officeart/2005/8/layout/vList3"/>
    <dgm:cxn modelId="{B75EE959-6B0E-457D-BF6E-E6886C685A8C}" type="presParOf" srcId="{7234AEF7-74B2-47BE-A45F-D52FC5A34B31}" destId="{5995A8AD-661F-42CD-8B55-F1DDB63A7114}" srcOrd="1" destOrd="0" presId="urn:microsoft.com/office/officeart/2005/8/layout/vList3"/>
    <dgm:cxn modelId="{4C0CB98D-998E-47FD-822D-79EA52884079}" type="presParOf" srcId="{F47B2039-6D92-40BA-954E-DFB1C56600B8}" destId="{2E096280-8193-4E46-952B-5B5D1DC87DFC}" srcOrd="7" destOrd="0" presId="urn:microsoft.com/office/officeart/2005/8/layout/vList3"/>
    <dgm:cxn modelId="{2511E150-15FE-4838-90F0-E93546A3F8E2}" type="presParOf" srcId="{F47B2039-6D92-40BA-954E-DFB1C56600B8}" destId="{83ADC729-9104-43EF-872F-24E6B33BBFE1}" srcOrd="8" destOrd="0" presId="urn:microsoft.com/office/officeart/2005/8/layout/vList3"/>
    <dgm:cxn modelId="{3CF47078-9493-466A-9E38-CA53470DA436}" type="presParOf" srcId="{83ADC729-9104-43EF-872F-24E6B33BBFE1}" destId="{7AED03BE-04DD-43DD-B8CE-0C04F95648F9}" srcOrd="0" destOrd="0" presId="urn:microsoft.com/office/officeart/2005/8/layout/vList3"/>
    <dgm:cxn modelId="{AC66F837-3DEB-49F0-B67E-3D5C0F5FA46D}" type="presParOf" srcId="{83ADC729-9104-43EF-872F-24E6B33BBFE1}" destId="{C96CED97-EF32-470D-AE77-14D03A29B83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7C2152-005C-4B3E-A001-24800BB19AE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E14B0D8-3B1D-4238-BA7D-F07549DD46FB}">
      <dgm:prSet phldrT="[Text]"/>
      <dgm:spPr/>
      <dgm:t>
        <a:bodyPr/>
        <a:lstStyle/>
        <a:p>
          <a:r>
            <a:rPr lang="en-US" dirty="0"/>
            <a:t>Data Subject Notification</a:t>
          </a:r>
        </a:p>
      </dgm:t>
    </dgm:pt>
    <dgm:pt modelId="{53F50707-D5F3-468A-98EB-E3D7119CDE33}" type="parTrans" cxnId="{C3A1E289-9F61-4A55-8FC9-B3860A7431EC}">
      <dgm:prSet/>
      <dgm:spPr/>
      <dgm:t>
        <a:bodyPr/>
        <a:lstStyle/>
        <a:p>
          <a:endParaRPr lang="en-US"/>
        </a:p>
      </dgm:t>
    </dgm:pt>
    <dgm:pt modelId="{090527EF-7E4D-4E76-9A84-A1A1E53547FF}" type="sibTrans" cxnId="{C3A1E289-9F61-4A55-8FC9-B3860A7431EC}">
      <dgm:prSet/>
      <dgm:spPr/>
      <dgm:t>
        <a:bodyPr/>
        <a:lstStyle/>
        <a:p>
          <a:endParaRPr lang="en-US"/>
        </a:p>
      </dgm:t>
    </dgm:pt>
    <dgm:pt modelId="{113BCDF0-C1A5-46BB-91DC-191AE2E2D435}">
      <dgm:prSet phldrT="[Text]"/>
      <dgm:spPr/>
      <dgm:t>
        <a:bodyPr/>
        <a:lstStyle/>
        <a:p>
          <a:r>
            <a:rPr lang="en-US" b="0" i="0" dirty="0"/>
            <a:t>Right to Use &amp;</a:t>
          </a:r>
          <a:br>
            <a:rPr lang="en-US" b="0" i="0" dirty="0"/>
          </a:br>
          <a:r>
            <a:rPr lang="en-US" b="0" i="0" dirty="0"/>
            <a:t>Disclose</a:t>
          </a:r>
          <a:endParaRPr lang="en-US" dirty="0"/>
        </a:p>
      </dgm:t>
    </dgm:pt>
    <dgm:pt modelId="{6E05C2CE-5772-41CB-820D-9EC073500AC6}" type="parTrans" cxnId="{7F395CF2-3D52-476B-8544-5E42C3D9925C}">
      <dgm:prSet/>
      <dgm:spPr/>
      <dgm:t>
        <a:bodyPr/>
        <a:lstStyle/>
        <a:p>
          <a:endParaRPr lang="en-US"/>
        </a:p>
      </dgm:t>
    </dgm:pt>
    <dgm:pt modelId="{6051DF2F-6932-42DA-85BF-1174EA88C937}" type="sibTrans" cxnId="{7F395CF2-3D52-476B-8544-5E42C3D9925C}">
      <dgm:prSet/>
      <dgm:spPr/>
      <dgm:t>
        <a:bodyPr/>
        <a:lstStyle/>
        <a:p>
          <a:endParaRPr lang="en-US"/>
        </a:p>
      </dgm:t>
    </dgm:pt>
    <dgm:pt modelId="{01EF417D-057F-474E-8835-A551A134F1F5}">
      <dgm:prSet phldrT="[Text]"/>
      <dgm:spPr/>
      <dgm:t>
        <a:bodyPr/>
        <a:lstStyle/>
        <a:p>
          <a:r>
            <a:rPr lang="en-US" dirty="0"/>
            <a:t>Data Collection</a:t>
          </a:r>
        </a:p>
      </dgm:t>
    </dgm:pt>
    <dgm:pt modelId="{C59BF338-B739-4988-A22C-04BD00784084}" type="parTrans" cxnId="{1FAA2054-DD80-491D-9066-2DB673178D81}">
      <dgm:prSet/>
      <dgm:spPr/>
      <dgm:t>
        <a:bodyPr/>
        <a:lstStyle/>
        <a:p>
          <a:endParaRPr lang="en-US"/>
        </a:p>
      </dgm:t>
    </dgm:pt>
    <dgm:pt modelId="{F38F3AFC-A370-4E05-923A-AE13CAFED7AE}" type="sibTrans" cxnId="{1FAA2054-DD80-491D-9066-2DB673178D81}">
      <dgm:prSet/>
      <dgm:spPr/>
      <dgm:t>
        <a:bodyPr/>
        <a:lstStyle/>
        <a:p>
          <a:endParaRPr lang="en-US"/>
        </a:p>
      </dgm:t>
    </dgm:pt>
    <dgm:pt modelId="{2E6BA994-108F-472F-8786-4DA48C96EA8F}">
      <dgm:prSet/>
      <dgm:spPr/>
      <dgm:t>
        <a:bodyPr/>
        <a:lstStyle/>
        <a:p>
          <a:r>
            <a:rPr lang="en-US" dirty="0"/>
            <a:t>Data Usage</a:t>
          </a:r>
        </a:p>
      </dgm:t>
    </dgm:pt>
    <dgm:pt modelId="{3A59E269-B173-4371-8FB7-7685F9FAC3E5}" type="parTrans" cxnId="{7FAAAF65-0C69-48ED-A228-74B65B95AD8F}">
      <dgm:prSet/>
      <dgm:spPr/>
      <dgm:t>
        <a:bodyPr/>
        <a:lstStyle/>
        <a:p>
          <a:endParaRPr lang="en-US"/>
        </a:p>
      </dgm:t>
    </dgm:pt>
    <dgm:pt modelId="{CBCC5E95-0E85-4A53-8E97-D573593E9B26}" type="sibTrans" cxnId="{7FAAAF65-0C69-48ED-A228-74B65B95AD8F}">
      <dgm:prSet/>
      <dgm:spPr/>
      <dgm:t>
        <a:bodyPr/>
        <a:lstStyle/>
        <a:p>
          <a:endParaRPr lang="en-US"/>
        </a:p>
      </dgm:t>
    </dgm:pt>
    <dgm:pt modelId="{C164834C-801C-4F7E-9956-17D2D340A671}">
      <dgm:prSet/>
      <dgm:spPr/>
      <dgm:t>
        <a:bodyPr/>
        <a:lstStyle/>
        <a:p>
          <a:r>
            <a:rPr lang="en-US" b="0" i="0" dirty="0"/>
            <a:t>Data Sharing /</a:t>
          </a:r>
          <a:br>
            <a:rPr lang="en-US" b="0" i="0" dirty="0"/>
          </a:br>
          <a:r>
            <a:rPr lang="en-US" b="0" i="0" dirty="0"/>
            <a:t>Transfer</a:t>
          </a:r>
          <a:endParaRPr lang="en-US" dirty="0"/>
        </a:p>
      </dgm:t>
    </dgm:pt>
    <dgm:pt modelId="{4C9F876A-A9C6-44AB-BF3F-DD50D7657848}" type="parTrans" cxnId="{76C62960-ACC8-464B-B78D-7E72EB324662}">
      <dgm:prSet/>
      <dgm:spPr/>
      <dgm:t>
        <a:bodyPr/>
        <a:lstStyle/>
        <a:p>
          <a:endParaRPr lang="en-US"/>
        </a:p>
      </dgm:t>
    </dgm:pt>
    <dgm:pt modelId="{73909075-7B10-4D12-A1BF-12A0180446ED}" type="sibTrans" cxnId="{76C62960-ACC8-464B-B78D-7E72EB324662}">
      <dgm:prSet/>
      <dgm:spPr/>
      <dgm:t>
        <a:bodyPr/>
        <a:lstStyle/>
        <a:p>
          <a:endParaRPr lang="en-US"/>
        </a:p>
      </dgm:t>
    </dgm:pt>
    <dgm:pt modelId="{0E89B980-B8D2-4025-AA82-91603E51934F}">
      <dgm:prSet/>
      <dgm:spPr/>
      <dgm:t>
        <a:bodyPr/>
        <a:lstStyle/>
        <a:p>
          <a:r>
            <a:rPr lang="en-US" b="0" i="0" dirty="0"/>
            <a:t>Data Disposal /</a:t>
          </a:r>
          <a:br>
            <a:rPr lang="en-US" b="0" i="0" dirty="0"/>
          </a:br>
          <a:r>
            <a:rPr lang="en-US" b="0" i="0" dirty="0"/>
            <a:t>Retention</a:t>
          </a:r>
          <a:endParaRPr lang="en-US" dirty="0"/>
        </a:p>
      </dgm:t>
    </dgm:pt>
    <dgm:pt modelId="{B2DFECF4-D10F-4A34-93A7-CFF2B7515252}" type="parTrans" cxnId="{AC39D3B9-D9C4-4306-80E8-4F63971BC6F5}">
      <dgm:prSet/>
      <dgm:spPr/>
      <dgm:t>
        <a:bodyPr/>
        <a:lstStyle/>
        <a:p>
          <a:endParaRPr lang="en-US"/>
        </a:p>
      </dgm:t>
    </dgm:pt>
    <dgm:pt modelId="{373D93A1-A998-4445-9976-733E8184012E}" type="sibTrans" cxnId="{AC39D3B9-D9C4-4306-80E8-4F63971BC6F5}">
      <dgm:prSet/>
      <dgm:spPr/>
      <dgm:t>
        <a:bodyPr/>
        <a:lstStyle/>
        <a:p>
          <a:endParaRPr lang="en-US"/>
        </a:p>
      </dgm:t>
    </dgm:pt>
    <dgm:pt modelId="{B3509153-2DD1-46D6-81A8-2010EAAD6B52}" type="pres">
      <dgm:prSet presAssocID="{087C2152-005C-4B3E-A001-24800BB19AE6}" presName="Name0" presStyleCnt="0">
        <dgm:presLayoutVars>
          <dgm:dir/>
          <dgm:resizeHandles val="exact"/>
        </dgm:presLayoutVars>
      </dgm:prSet>
      <dgm:spPr/>
    </dgm:pt>
    <dgm:pt modelId="{00A2FF42-C05C-43FF-8A38-F85FAD38FBF3}" type="pres">
      <dgm:prSet presAssocID="{1E14B0D8-3B1D-4238-BA7D-F07549DD46FB}" presName="node" presStyleLbl="node1" presStyleIdx="0" presStyleCnt="6">
        <dgm:presLayoutVars>
          <dgm:bulletEnabled val="1"/>
        </dgm:presLayoutVars>
      </dgm:prSet>
      <dgm:spPr/>
    </dgm:pt>
    <dgm:pt modelId="{88FD24D2-981E-4468-9FB1-D1FA7E828655}" type="pres">
      <dgm:prSet presAssocID="{090527EF-7E4D-4E76-9A84-A1A1E53547FF}" presName="sibTrans" presStyleLbl="sibTrans1D1" presStyleIdx="0" presStyleCnt="5"/>
      <dgm:spPr/>
    </dgm:pt>
    <dgm:pt modelId="{C1762392-55CE-44FE-A210-5F71ABA3447C}" type="pres">
      <dgm:prSet presAssocID="{090527EF-7E4D-4E76-9A84-A1A1E53547FF}" presName="connectorText" presStyleLbl="sibTrans1D1" presStyleIdx="0" presStyleCnt="5"/>
      <dgm:spPr/>
    </dgm:pt>
    <dgm:pt modelId="{14AB9405-1A5E-41B5-B9A8-04668ECF3BDD}" type="pres">
      <dgm:prSet presAssocID="{113BCDF0-C1A5-46BB-91DC-191AE2E2D435}" presName="node" presStyleLbl="node1" presStyleIdx="1" presStyleCnt="6">
        <dgm:presLayoutVars>
          <dgm:bulletEnabled val="1"/>
        </dgm:presLayoutVars>
      </dgm:prSet>
      <dgm:spPr/>
    </dgm:pt>
    <dgm:pt modelId="{26402575-E73A-4C85-BCDD-1721CC82B6A7}" type="pres">
      <dgm:prSet presAssocID="{6051DF2F-6932-42DA-85BF-1174EA88C937}" presName="sibTrans" presStyleLbl="sibTrans1D1" presStyleIdx="1" presStyleCnt="5"/>
      <dgm:spPr/>
    </dgm:pt>
    <dgm:pt modelId="{A5C02904-D14E-4A43-A4CC-F6FD1AFEBCB6}" type="pres">
      <dgm:prSet presAssocID="{6051DF2F-6932-42DA-85BF-1174EA88C937}" presName="connectorText" presStyleLbl="sibTrans1D1" presStyleIdx="1" presStyleCnt="5"/>
      <dgm:spPr/>
    </dgm:pt>
    <dgm:pt modelId="{4A5B40C0-A3A9-4D02-8A83-BDF6C5FC43DC}" type="pres">
      <dgm:prSet presAssocID="{01EF417D-057F-474E-8835-A551A134F1F5}" presName="node" presStyleLbl="node1" presStyleIdx="2" presStyleCnt="6">
        <dgm:presLayoutVars>
          <dgm:bulletEnabled val="1"/>
        </dgm:presLayoutVars>
      </dgm:prSet>
      <dgm:spPr/>
    </dgm:pt>
    <dgm:pt modelId="{82D5F024-C258-4662-BB38-433647AE1310}" type="pres">
      <dgm:prSet presAssocID="{F38F3AFC-A370-4E05-923A-AE13CAFED7AE}" presName="sibTrans" presStyleLbl="sibTrans1D1" presStyleIdx="2" presStyleCnt="5"/>
      <dgm:spPr/>
    </dgm:pt>
    <dgm:pt modelId="{CBB5FFD3-F80D-4BDC-B971-5580BA466FC1}" type="pres">
      <dgm:prSet presAssocID="{F38F3AFC-A370-4E05-923A-AE13CAFED7AE}" presName="connectorText" presStyleLbl="sibTrans1D1" presStyleIdx="2" presStyleCnt="5"/>
      <dgm:spPr/>
    </dgm:pt>
    <dgm:pt modelId="{573C8431-68BB-4DBB-B81C-E046DBF42550}" type="pres">
      <dgm:prSet presAssocID="{2E6BA994-108F-472F-8786-4DA48C96EA8F}" presName="node" presStyleLbl="node1" presStyleIdx="3" presStyleCnt="6">
        <dgm:presLayoutVars>
          <dgm:bulletEnabled val="1"/>
        </dgm:presLayoutVars>
      </dgm:prSet>
      <dgm:spPr/>
    </dgm:pt>
    <dgm:pt modelId="{4539C5B7-A05D-4F62-BF4F-7D9E164D983B}" type="pres">
      <dgm:prSet presAssocID="{CBCC5E95-0E85-4A53-8E97-D573593E9B26}" presName="sibTrans" presStyleLbl="sibTrans1D1" presStyleIdx="3" presStyleCnt="5"/>
      <dgm:spPr/>
    </dgm:pt>
    <dgm:pt modelId="{C2B63936-7A73-4B43-99AD-F50E4D635337}" type="pres">
      <dgm:prSet presAssocID="{CBCC5E95-0E85-4A53-8E97-D573593E9B26}" presName="connectorText" presStyleLbl="sibTrans1D1" presStyleIdx="3" presStyleCnt="5"/>
      <dgm:spPr/>
    </dgm:pt>
    <dgm:pt modelId="{A7728472-FA1F-45C2-AA59-8C70DCCB158E}" type="pres">
      <dgm:prSet presAssocID="{C164834C-801C-4F7E-9956-17D2D340A671}" presName="node" presStyleLbl="node1" presStyleIdx="4" presStyleCnt="6">
        <dgm:presLayoutVars>
          <dgm:bulletEnabled val="1"/>
        </dgm:presLayoutVars>
      </dgm:prSet>
      <dgm:spPr/>
    </dgm:pt>
    <dgm:pt modelId="{F8F356C0-5A5B-4233-859B-FAEFC1505EBC}" type="pres">
      <dgm:prSet presAssocID="{73909075-7B10-4D12-A1BF-12A0180446ED}" presName="sibTrans" presStyleLbl="sibTrans1D1" presStyleIdx="4" presStyleCnt="5"/>
      <dgm:spPr/>
    </dgm:pt>
    <dgm:pt modelId="{832444C8-6E23-435E-ADE4-4988BB9F035A}" type="pres">
      <dgm:prSet presAssocID="{73909075-7B10-4D12-A1BF-12A0180446ED}" presName="connectorText" presStyleLbl="sibTrans1D1" presStyleIdx="4" presStyleCnt="5"/>
      <dgm:spPr/>
    </dgm:pt>
    <dgm:pt modelId="{52E7C9C1-A425-489B-8044-6C7AF3971B49}" type="pres">
      <dgm:prSet presAssocID="{0E89B980-B8D2-4025-AA82-91603E51934F}" presName="node" presStyleLbl="node1" presStyleIdx="5" presStyleCnt="6">
        <dgm:presLayoutVars>
          <dgm:bulletEnabled val="1"/>
        </dgm:presLayoutVars>
      </dgm:prSet>
      <dgm:spPr/>
    </dgm:pt>
  </dgm:ptLst>
  <dgm:cxnLst>
    <dgm:cxn modelId="{61747002-35E4-4C19-A76E-3308F2FE448F}" type="presOf" srcId="{1E14B0D8-3B1D-4238-BA7D-F07549DD46FB}" destId="{00A2FF42-C05C-43FF-8A38-F85FAD38FBF3}" srcOrd="0" destOrd="0" presId="urn:microsoft.com/office/officeart/2005/8/layout/bProcess3"/>
    <dgm:cxn modelId="{9C7C4406-0852-47C6-AB31-16D8DF19EEE2}" type="presOf" srcId="{090527EF-7E4D-4E76-9A84-A1A1E53547FF}" destId="{88FD24D2-981E-4468-9FB1-D1FA7E828655}" srcOrd="0" destOrd="0" presId="urn:microsoft.com/office/officeart/2005/8/layout/bProcess3"/>
    <dgm:cxn modelId="{431C8307-5BC4-4888-B55A-9E499D56FBF4}" type="presOf" srcId="{73909075-7B10-4D12-A1BF-12A0180446ED}" destId="{F8F356C0-5A5B-4233-859B-FAEFC1505EBC}" srcOrd="0" destOrd="0" presId="urn:microsoft.com/office/officeart/2005/8/layout/bProcess3"/>
    <dgm:cxn modelId="{4E2D282E-7406-4208-999E-F723CAE16AEF}" type="presOf" srcId="{090527EF-7E4D-4E76-9A84-A1A1E53547FF}" destId="{C1762392-55CE-44FE-A210-5F71ABA3447C}" srcOrd="1" destOrd="0" presId="urn:microsoft.com/office/officeart/2005/8/layout/bProcess3"/>
    <dgm:cxn modelId="{5973302F-289B-4F23-B983-2CE4CC167810}" type="presOf" srcId="{CBCC5E95-0E85-4A53-8E97-D573593E9B26}" destId="{C2B63936-7A73-4B43-99AD-F50E4D635337}" srcOrd="1" destOrd="0" presId="urn:microsoft.com/office/officeart/2005/8/layout/bProcess3"/>
    <dgm:cxn modelId="{76C62960-ACC8-464B-B78D-7E72EB324662}" srcId="{087C2152-005C-4B3E-A001-24800BB19AE6}" destId="{C164834C-801C-4F7E-9956-17D2D340A671}" srcOrd="4" destOrd="0" parTransId="{4C9F876A-A9C6-44AB-BF3F-DD50D7657848}" sibTransId="{73909075-7B10-4D12-A1BF-12A0180446ED}"/>
    <dgm:cxn modelId="{7FAAAF65-0C69-48ED-A228-74B65B95AD8F}" srcId="{087C2152-005C-4B3E-A001-24800BB19AE6}" destId="{2E6BA994-108F-472F-8786-4DA48C96EA8F}" srcOrd="3" destOrd="0" parTransId="{3A59E269-B173-4371-8FB7-7685F9FAC3E5}" sibTransId="{CBCC5E95-0E85-4A53-8E97-D573593E9B26}"/>
    <dgm:cxn modelId="{DB1FFF6B-1BAE-415A-BC56-0FE04ADE444A}" type="presOf" srcId="{087C2152-005C-4B3E-A001-24800BB19AE6}" destId="{B3509153-2DD1-46D6-81A8-2010EAAD6B52}" srcOrd="0" destOrd="0" presId="urn:microsoft.com/office/officeart/2005/8/layout/bProcess3"/>
    <dgm:cxn modelId="{C53D4F6C-70FC-4752-8ED9-8E77198CA439}" type="presOf" srcId="{F38F3AFC-A370-4E05-923A-AE13CAFED7AE}" destId="{82D5F024-C258-4662-BB38-433647AE1310}" srcOrd="0" destOrd="0" presId="urn:microsoft.com/office/officeart/2005/8/layout/bProcess3"/>
    <dgm:cxn modelId="{A1E5794E-7BF5-4380-97EC-C4312F52674A}" type="presOf" srcId="{F38F3AFC-A370-4E05-923A-AE13CAFED7AE}" destId="{CBB5FFD3-F80D-4BDC-B971-5580BA466FC1}" srcOrd="1" destOrd="0" presId="urn:microsoft.com/office/officeart/2005/8/layout/bProcess3"/>
    <dgm:cxn modelId="{1FAA2054-DD80-491D-9066-2DB673178D81}" srcId="{087C2152-005C-4B3E-A001-24800BB19AE6}" destId="{01EF417D-057F-474E-8835-A551A134F1F5}" srcOrd="2" destOrd="0" parTransId="{C59BF338-B739-4988-A22C-04BD00784084}" sibTransId="{F38F3AFC-A370-4E05-923A-AE13CAFED7AE}"/>
    <dgm:cxn modelId="{0D3ACC54-72F1-4C11-94E7-EBDD1389267C}" type="presOf" srcId="{113BCDF0-C1A5-46BB-91DC-191AE2E2D435}" destId="{14AB9405-1A5E-41B5-B9A8-04668ECF3BDD}" srcOrd="0" destOrd="0" presId="urn:microsoft.com/office/officeart/2005/8/layout/bProcess3"/>
    <dgm:cxn modelId="{C3A1E289-9F61-4A55-8FC9-B3860A7431EC}" srcId="{087C2152-005C-4B3E-A001-24800BB19AE6}" destId="{1E14B0D8-3B1D-4238-BA7D-F07549DD46FB}" srcOrd="0" destOrd="0" parTransId="{53F50707-D5F3-468A-98EB-E3D7119CDE33}" sibTransId="{090527EF-7E4D-4E76-9A84-A1A1E53547FF}"/>
    <dgm:cxn modelId="{438EFAA9-25E2-491C-9069-69C8A10BC015}" type="presOf" srcId="{C164834C-801C-4F7E-9956-17D2D340A671}" destId="{A7728472-FA1F-45C2-AA59-8C70DCCB158E}" srcOrd="0" destOrd="0" presId="urn:microsoft.com/office/officeart/2005/8/layout/bProcess3"/>
    <dgm:cxn modelId="{F95D70AB-1AA0-40FC-987F-B9DA39A963C9}" type="presOf" srcId="{6051DF2F-6932-42DA-85BF-1174EA88C937}" destId="{26402575-E73A-4C85-BCDD-1721CC82B6A7}" srcOrd="0" destOrd="0" presId="urn:microsoft.com/office/officeart/2005/8/layout/bProcess3"/>
    <dgm:cxn modelId="{AC39D3B9-D9C4-4306-80E8-4F63971BC6F5}" srcId="{087C2152-005C-4B3E-A001-24800BB19AE6}" destId="{0E89B980-B8D2-4025-AA82-91603E51934F}" srcOrd="5" destOrd="0" parTransId="{B2DFECF4-D10F-4A34-93A7-CFF2B7515252}" sibTransId="{373D93A1-A998-4445-9976-733E8184012E}"/>
    <dgm:cxn modelId="{4AFA0CBE-B72C-4FE6-B45F-4F6294DE2265}" type="presOf" srcId="{6051DF2F-6932-42DA-85BF-1174EA88C937}" destId="{A5C02904-D14E-4A43-A4CC-F6FD1AFEBCB6}" srcOrd="1" destOrd="0" presId="urn:microsoft.com/office/officeart/2005/8/layout/bProcess3"/>
    <dgm:cxn modelId="{A79639D0-250A-4897-9079-0BDE9698F64C}" type="presOf" srcId="{73909075-7B10-4D12-A1BF-12A0180446ED}" destId="{832444C8-6E23-435E-ADE4-4988BB9F035A}" srcOrd="1" destOrd="0" presId="urn:microsoft.com/office/officeart/2005/8/layout/bProcess3"/>
    <dgm:cxn modelId="{8F2099DD-ACAE-46E4-ABB7-C2514DBA5D4B}" type="presOf" srcId="{0E89B980-B8D2-4025-AA82-91603E51934F}" destId="{52E7C9C1-A425-489B-8044-6C7AF3971B49}" srcOrd="0" destOrd="0" presId="urn:microsoft.com/office/officeart/2005/8/layout/bProcess3"/>
    <dgm:cxn modelId="{8DEACBDF-1686-4412-97EB-65230C97CD24}" type="presOf" srcId="{2E6BA994-108F-472F-8786-4DA48C96EA8F}" destId="{573C8431-68BB-4DBB-B81C-E046DBF42550}" srcOrd="0" destOrd="0" presId="urn:microsoft.com/office/officeart/2005/8/layout/bProcess3"/>
    <dgm:cxn modelId="{848947ED-D0A2-462C-BACC-88FE8478870E}" type="presOf" srcId="{CBCC5E95-0E85-4A53-8E97-D573593E9B26}" destId="{4539C5B7-A05D-4F62-BF4F-7D9E164D983B}" srcOrd="0" destOrd="0" presId="urn:microsoft.com/office/officeart/2005/8/layout/bProcess3"/>
    <dgm:cxn modelId="{7F395CF2-3D52-476B-8544-5E42C3D9925C}" srcId="{087C2152-005C-4B3E-A001-24800BB19AE6}" destId="{113BCDF0-C1A5-46BB-91DC-191AE2E2D435}" srcOrd="1" destOrd="0" parTransId="{6E05C2CE-5772-41CB-820D-9EC073500AC6}" sibTransId="{6051DF2F-6932-42DA-85BF-1174EA88C937}"/>
    <dgm:cxn modelId="{3D72C4FB-D565-4176-9448-316E2B510632}" type="presOf" srcId="{01EF417D-057F-474E-8835-A551A134F1F5}" destId="{4A5B40C0-A3A9-4D02-8A83-BDF6C5FC43DC}" srcOrd="0" destOrd="0" presId="urn:microsoft.com/office/officeart/2005/8/layout/bProcess3"/>
    <dgm:cxn modelId="{569DC003-E244-4CB0-ACF6-F9C3D134FC31}" type="presParOf" srcId="{B3509153-2DD1-46D6-81A8-2010EAAD6B52}" destId="{00A2FF42-C05C-43FF-8A38-F85FAD38FBF3}" srcOrd="0" destOrd="0" presId="urn:microsoft.com/office/officeart/2005/8/layout/bProcess3"/>
    <dgm:cxn modelId="{5FBB47EF-97F2-4C84-9EDB-08566DDD9B29}" type="presParOf" srcId="{B3509153-2DD1-46D6-81A8-2010EAAD6B52}" destId="{88FD24D2-981E-4468-9FB1-D1FA7E828655}" srcOrd="1" destOrd="0" presId="urn:microsoft.com/office/officeart/2005/8/layout/bProcess3"/>
    <dgm:cxn modelId="{BB9915CF-C4B6-43C5-BF22-0D4FE0CA138F}" type="presParOf" srcId="{88FD24D2-981E-4468-9FB1-D1FA7E828655}" destId="{C1762392-55CE-44FE-A210-5F71ABA3447C}" srcOrd="0" destOrd="0" presId="urn:microsoft.com/office/officeart/2005/8/layout/bProcess3"/>
    <dgm:cxn modelId="{1CFE8A7E-7AC9-47A5-8883-65FD5765CC88}" type="presParOf" srcId="{B3509153-2DD1-46D6-81A8-2010EAAD6B52}" destId="{14AB9405-1A5E-41B5-B9A8-04668ECF3BDD}" srcOrd="2" destOrd="0" presId="urn:microsoft.com/office/officeart/2005/8/layout/bProcess3"/>
    <dgm:cxn modelId="{9CF3C0FC-7111-47C6-A554-05F6525F9EFB}" type="presParOf" srcId="{B3509153-2DD1-46D6-81A8-2010EAAD6B52}" destId="{26402575-E73A-4C85-BCDD-1721CC82B6A7}" srcOrd="3" destOrd="0" presId="urn:microsoft.com/office/officeart/2005/8/layout/bProcess3"/>
    <dgm:cxn modelId="{DF30A54F-A033-4FFF-A821-E5A07926C276}" type="presParOf" srcId="{26402575-E73A-4C85-BCDD-1721CC82B6A7}" destId="{A5C02904-D14E-4A43-A4CC-F6FD1AFEBCB6}" srcOrd="0" destOrd="0" presId="urn:microsoft.com/office/officeart/2005/8/layout/bProcess3"/>
    <dgm:cxn modelId="{EF6C8674-E448-4078-88A9-4E7C5391C928}" type="presParOf" srcId="{B3509153-2DD1-46D6-81A8-2010EAAD6B52}" destId="{4A5B40C0-A3A9-4D02-8A83-BDF6C5FC43DC}" srcOrd="4" destOrd="0" presId="urn:microsoft.com/office/officeart/2005/8/layout/bProcess3"/>
    <dgm:cxn modelId="{20C2D536-713E-48F6-A80F-8BF4E73788CE}" type="presParOf" srcId="{B3509153-2DD1-46D6-81A8-2010EAAD6B52}" destId="{82D5F024-C258-4662-BB38-433647AE1310}" srcOrd="5" destOrd="0" presId="urn:microsoft.com/office/officeart/2005/8/layout/bProcess3"/>
    <dgm:cxn modelId="{803D2A3A-B326-475C-9BC2-ED733C066312}" type="presParOf" srcId="{82D5F024-C258-4662-BB38-433647AE1310}" destId="{CBB5FFD3-F80D-4BDC-B971-5580BA466FC1}" srcOrd="0" destOrd="0" presId="urn:microsoft.com/office/officeart/2005/8/layout/bProcess3"/>
    <dgm:cxn modelId="{A7A38B38-C0D3-412D-9418-662E8228CC59}" type="presParOf" srcId="{B3509153-2DD1-46D6-81A8-2010EAAD6B52}" destId="{573C8431-68BB-4DBB-B81C-E046DBF42550}" srcOrd="6" destOrd="0" presId="urn:microsoft.com/office/officeart/2005/8/layout/bProcess3"/>
    <dgm:cxn modelId="{CA5A0FBF-8010-4A5B-87EB-C11E80FD07B2}" type="presParOf" srcId="{B3509153-2DD1-46D6-81A8-2010EAAD6B52}" destId="{4539C5B7-A05D-4F62-BF4F-7D9E164D983B}" srcOrd="7" destOrd="0" presId="urn:microsoft.com/office/officeart/2005/8/layout/bProcess3"/>
    <dgm:cxn modelId="{1A3B7E36-3AC2-4BDC-9274-B5B45ABAD924}" type="presParOf" srcId="{4539C5B7-A05D-4F62-BF4F-7D9E164D983B}" destId="{C2B63936-7A73-4B43-99AD-F50E4D635337}" srcOrd="0" destOrd="0" presId="urn:microsoft.com/office/officeart/2005/8/layout/bProcess3"/>
    <dgm:cxn modelId="{DA3F1160-F2F3-4C8D-A78F-56D00D1BF907}" type="presParOf" srcId="{B3509153-2DD1-46D6-81A8-2010EAAD6B52}" destId="{A7728472-FA1F-45C2-AA59-8C70DCCB158E}" srcOrd="8" destOrd="0" presId="urn:microsoft.com/office/officeart/2005/8/layout/bProcess3"/>
    <dgm:cxn modelId="{6193E852-BEDD-4825-A454-56DCBDCB6425}" type="presParOf" srcId="{B3509153-2DD1-46D6-81A8-2010EAAD6B52}" destId="{F8F356C0-5A5B-4233-859B-FAEFC1505EBC}" srcOrd="9" destOrd="0" presId="urn:microsoft.com/office/officeart/2005/8/layout/bProcess3"/>
    <dgm:cxn modelId="{DD2C0A15-E6CE-4514-A5B7-0A755B82EC27}" type="presParOf" srcId="{F8F356C0-5A5B-4233-859B-FAEFC1505EBC}" destId="{832444C8-6E23-435E-ADE4-4988BB9F035A}" srcOrd="0" destOrd="0" presId="urn:microsoft.com/office/officeart/2005/8/layout/bProcess3"/>
    <dgm:cxn modelId="{B350DECB-7FC8-4D42-9D3D-D25E076C7B90}" type="presParOf" srcId="{B3509153-2DD1-46D6-81A8-2010EAAD6B52}" destId="{52E7C9C1-A425-489B-8044-6C7AF3971B49}"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685AC-147D-4DA5-B6DB-67008299A401}">
      <dsp:nvSpPr>
        <dsp:cNvPr id="0" name=""/>
        <dsp:cNvSpPr/>
      </dsp:nvSpPr>
      <dsp:spPr>
        <a:xfrm>
          <a:off x="5037" y="695299"/>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General Provisions</a:t>
          </a: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b="0" i="1" kern="1200" dirty="0"/>
            <a:t>purpose and definitions</a:t>
          </a:r>
          <a:br>
            <a:rPr lang="en-US" sz="1100" kern="1200" dirty="0"/>
          </a:br>
          <a:endParaRPr lang="en-US" sz="1100" kern="1200" dirty="0"/>
        </a:p>
      </dsp:txBody>
      <dsp:txXfrm>
        <a:off x="36281" y="726543"/>
        <a:ext cx="1723817" cy="1302195"/>
      </dsp:txXfrm>
    </dsp:sp>
    <dsp:sp modelId="{508136D2-5A41-4E56-B767-F41ECD1946BE}">
      <dsp:nvSpPr>
        <dsp:cNvPr id="0" name=""/>
        <dsp:cNvSpPr/>
      </dsp:nvSpPr>
      <dsp:spPr>
        <a:xfrm>
          <a:off x="5037" y="2028739"/>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1 – 12</a:t>
          </a:r>
        </a:p>
      </dsp:txBody>
      <dsp:txXfrm>
        <a:off x="5037" y="2028739"/>
        <a:ext cx="1257961" cy="573378"/>
      </dsp:txXfrm>
    </dsp:sp>
    <dsp:sp modelId="{7D28EE46-29B6-43C9-A705-9BC003C2E84D}">
      <dsp:nvSpPr>
        <dsp:cNvPr id="0" name=""/>
        <dsp:cNvSpPr/>
      </dsp:nvSpPr>
      <dsp:spPr>
        <a:xfrm>
          <a:off x="1313530" y="2119815"/>
          <a:ext cx="625206" cy="625206"/>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555B29-2A29-41E1-8DB7-106FB0842747}">
      <dsp:nvSpPr>
        <dsp:cNvPr id="0" name=""/>
        <dsp:cNvSpPr/>
      </dsp:nvSpPr>
      <dsp:spPr>
        <a:xfrm>
          <a:off x="2093628" y="695299"/>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Rules on Processing of Personal Information</a:t>
          </a:r>
          <a:br>
            <a:rPr lang="en-US" sz="1100" b="0" i="0" kern="1200" dirty="0"/>
          </a:br>
          <a:endParaRPr lang="en-US" sz="1100" kern="1200" dirty="0"/>
        </a:p>
        <a:p>
          <a:pPr marL="57150" lvl="1" indent="-57150" algn="l" defTabSz="488950">
            <a:lnSpc>
              <a:spcPct val="90000"/>
            </a:lnSpc>
            <a:spcBef>
              <a:spcPct val="0"/>
            </a:spcBef>
            <a:spcAft>
              <a:spcPct val="15000"/>
            </a:spcAft>
            <a:buChar char="•"/>
          </a:pPr>
          <a:r>
            <a:rPr lang="en-US" sz="1100" b="0" i="1" kern="1200" dirty="0"/>
            <a:t>lawful collection and processing of PII</a:t>
          </a:r>
          <a:br>
            <a:rPr lang="en-US" sz="1100" kern="1200" dirty="0"/>
          </a:br>
          <a:endParaRPr lang="en-US" sz="1100" kern="1200" dirty="0"/>
        </a:p>
      </dsp:txBody>
      <dsp:txXfrm>
        <a:off x="2124872" y="726543"/>
        <a:ext cx="1723817" cy="1302195"/>
      </dsp:txXfrm>
    </dsp:sp>
    <dsp:sp modelId="{A5293665-E2F4-4857-A1FE-0FCC645422FF}">
      <dsp:nvSpPr>
        <dsp:cNvPr id="0" name=""/>
        <dsp:cNvSpPr/>
      </dsp:nvSpPr>
      <dsp:spPr>
        <a:xfrm>
          <a:off x="2093628" y="2028739"/>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13 – 37</a:t>
          </a:r>
          <a:endParaRPr lang="en-US" sz="1800" kern="1200" dirty="0"/>
        </a:p>
      </dsp:txBody>
      <dsp:txXfrm>
        <a:off x="2093628" y="2028739"/>
        <a:ext cx="1257961" cy="573378"/>
      </dsp:txXfrm>
    </dsp:sp>
    <dsp:sp modelId="{FE4552A0-E6FA-4166-B1CA-506301F50157}">
      <dsp:nvSpPr>
        <dsp:cNvPr id="0" name=""/>
        <dsp:cNvSpPr/>
      </dsp:nvSpPr>
      <dsp:spPr>
        <a:xfrm>
          <a:off x="3402121" y="2119815"/>
          <a:ext cx="625206" cy="625206"/>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995D0-FE46-48A9-A43A-98378A01E9DF}">
      <dsp:nvSpPr>
        <dsp:cNvPr id="0" name=""/>
        <dsp:cNvSpPr/>
      </dsp:nvSpPr>
      <dsp:spPr>
        <a:xfrm>
          <a:off x="4182219" y="695299"/>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Rules on Cross-Border Provision of Personal Information</a:t>
          </a: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b="0" i="1" kern="1200" dirty="0"/>
            <a:t>preconditions and controls</a:t>
          </a:r>
          <a:br>
            <a:rPr lang="en-US" sz="1100" b="0" i="1" kern="1200" dirty="0"/>
          </a:br>
          <a:r>
            <a:rPr lang="en-US" sz="1100" b="0" i="1" kern="1200" dirty="0"/>
            <a:t>for transferring PII abroad</a:t>
          </a:r>
          <a:br>
            <a:rPr lang="en-US" sz="1100" kern="1200" dirty="0"/>
          </a:br>
          <a:endParaRPr lang="en-US" sz="1100" kern="1200" dirty="0"/>
        </a:p>
      </dsp:txBody>
      <dsp:txXfrm>
        <a:off x="4213463" y="726543"/>
        <a:ext cx="1723817" cy="1302195"/>
      </dsp:txXfrm>
    </dsp:sp>
    <dsp:sp modelId="{8B5228DB-9BDE-48AC-88F2-3AFC76F63DFB}">
      <dsp:nvSpPr>
        <dsp:cNvPr id="0" name=""/>
        <dsp:cNvSpPr/>
      </dsp:nvSpPr>
      <dsp:spPr>
        <a:xfrm>
          <a:off x="4182219" y="2028739"/>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38 – 43</a:t>
          </a:r>
          <a:endParaRPr lang="en-US" sz="1800" kern="1200" dirty="0"/>
        </a:p>
      </dsp:txBody>
      <dsp:txXfrm>
        <a:off x="4182219" y="2028739"/>
        <a:ext cx="1257961" cy="573378"/>
      </dsp:txXfrm>
    </dsp:sp>
    <dsp:sp modelId="{84AB2EFE-1691-4396-9A81-3E4CA6BBB72E}">
      <dsp:nvSpPr>
        <dsp:cNvPr id="0" name=""/>
        <dsp:cNvSpPr/>
      </dsp:nvSpPr>
      <dsp:spPr>
        <a:xfrm>
          <a:off x="5490712" y="2119815"/>
          <a:ext cx="625206" cy="625206"/>
        </a:xfrm>
        <a:prstGeom prst="ellipse">
          <a:avLst/>
        </a:prstGeom>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2D293-2F96-4497-9336-AFEA4AE1A121}">
      <dsp:nvSpPr>
        <dsp:cNvPr id="0" name=""/>
        <dsp:cNvSpPr/>
      </dsp:nvSpPr>
      <dsp:spPr>
        <a:xfrm>
          <a:off x="6270810" y="695299"/>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Rights of Individuals in processing of Personal Information</a:t>
          </a:r>
          <a:br>
            <a:rPr lang="en-US" sz="1100" b="0" i="0" kern="1200" dirty="0"/>
          </a:br>
          <a:endParaRPr lang="en-US" sz="1100" kern="1200" dirty="0"/>
        </a:p>
        <a:p>
          <a:pPr marL="57150" lvl="1" indent="-57150" algn="l" defTabSz="488950">
            <a:lnSpc>
              <a:spcPct val="90000"/>
            </a:lnSpc>
            <a:spcBef>
              <a:spcPct val="0"/>
            </a:spcBef>
            <a:spcAft>
              <a:spcPct val="15000"/>
            </a:spcAft>
            <a:buChar char="•"/>
          </a:pPr>
          <a:r>
            <a:rPr lang="en-US" sz="1100" b="0" i="1" kern="1200" dirty="0"/>
            <a:t>Individuals’ rights over their own PII and to give or withdraw consent over the use of their PII</a:t>
          </a:r>
          <a:endParaRPr lang="en-US" sz="1100" kern="1200" dirty="0"/>
        </a:p>
      </dsp:txBody>
      <dsp:txXfrm>
        <a:off x="6302054" y="726543"/>
        <a:ext cx="1723817" cy="1302195"/>
      </dsp:txXfrm>
    </dsp:sp>
    <dsp:sp modelId="{5829A8CB-A727-4CE6-858B-A68CBBEA44E3}">
      <dsp:nvSpPr>
        <dsp:cNvPr id="0" name=""/>
        <dsp:cNvSpPr/>
      </dsp:nvSpPr>
      <dsp:spPr>
        <a:xfrm>
          <a:off x="6270810" y="2028739"/>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44 – 49</a:t>
          </a:r>
          <a:endParaRPr lang="en-US" sz="1800" kern="1200" dirty="0"/>
        </a:p>
      </dsp:txBody>
      <dsp:txXfrm>
        <a:off x="6270810" y="2028739"/>
        <a:ext cx="1257961" cy="573378"/>
      </dsp:txXfrm>
    </dsp:sp>
    <dsp:sp modelId="{EE8FACE7-9918-4BAE-BCF6-A6708BDED79F}">
      <dsp:nvSpPr>
        <dsp:cNvPr id="0" name=""/>
        <dsp:cNvSpPr/>
      </dsp:nvSpPr>
      <dsp:spPr>
        <a:xfrm>
          <a:off x="7579303" y="2119815"/>
          <a:ext cx="625206" cy="625206"/>
        </a:xfrm>
        <a:prstGeom prst="ellipse">
          <a:avLst/>
        </a:prstGeom>
        <a:blipFill>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685AC-147D-4DA5-B6DB-67008299A401}">
      <dsp:nvSpPr>
        <dsp:cNvPr id="0" name=""/>
        <dsp:cNvSpPr/>
      </dsp:nvSpPr>
      <dsp:spPr>
        <a:xfrm>
          <a:off x="5037" y="1007138"/>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Obligations of Personal Information Processors</a:t>
          </a:r>
          <a:br>
            <a:rPr lang="en-US" sz="1100" b="0" i="0" kern="1200" dirty="0"/>
          </a:br>
          <a:endParaRPr lang="en-US" sz="1100" kern="1200" dirty="0"/>
        </a:p>
        <a:p>
          <a:pPr marL="57150" lvl="1" indent="-57150" algn="l" defTabSz="488950">
            <a:lnSpc>
              <a:spcPct val="90000"/>
            </a:lnSpc>
            <a:spcBef>
              <a:spcPct val="0"/>
            </a:spcBef>
            <a:spcAft>
              <a:spcPct val="15000"/>
            </a:spcAft>
            <a:buChar char="•"/>
          </a:pPr>
          <a:r>
            <a:rPr lang="en-US" sz="1100" b="0" i="1" kern="1200" dirty="0"/>
            <a:t>A set of requirements for PII processors to protect the data collected</a:t>
          </a:r>
          <a:endParaRPr lang="en-US" sz="1100" kern="1200" dirty="0"/>
        </a:p>
      </dsp:txBody>
      <dsp:txXfrm>
        <a:off x="36281" y="1038382"/>
        <a:ext cx="1723817" cy="1302195"/>
      </dsp:txXfrm>
    </dsp:sp>
    <dsp:sp modelId="{508136D2-5A41-4E56-B767-F41ECD1946BE}">
      <dsp:nvSpPr>
        <dsp:cNvPr id="0" name=""/>
        <dsp:cNvSpPr/>
      </dsp:nvSpPr>
      <dsp:spPr>
        <a:xfrm>
          <a:off x="5037" y="2340578"/>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50 – 55</a:t>
          </a:r>
        </a:p>
      </dsp:txBody>
      <dsp:txXfrm>
        <a:off x="5037" y="2340578"/>
        <a:ext cx="1257961" cy="573378"/>
      </dsp:txXfrm>
    </dsp:sp>
    <dsp:sp modelId="{7D28EE46-29B6-43C9-A705-9BC003C2E84D}">
      <dsp:nvSpPr>
        <dsp:cNvPr id="0" name=""/>
        <dsp:cNvSpPr/>
      </dsp:nvSpPr>
      <dsp:spPr>
        <a:xfrm>
          <a:off x="1313530" y="2431654"/>
          <a:ext cx="625206" cy="625206"/>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555B29-2A29-41E1-8DB7-106FB0842747}">
      <dsp:nvSpPr>
        <dsp:cNvPr id="0" name=""/>
        <dsp:cNvSpPr/>
      </dsp:nvSpPr>
      <dsp:spPr>
        <a:xfrm>
          <a:off x="2093628" y="1007138"/>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Authorities Fulfilling Personal Information Protection Duties</a:t>
          </a:r>
          <a:br>
            <a:rPr lang="en-US" sz="1100" b="0" i="0" kern="1200" dirty="0"/>
          </a:br>
          <a:r>
            <a:rPr lang="en-US" sz="1100" b="0" i="0" kern="1200" dirty="0"/>
            <a:t>and Responsibilities</a:t>
          </a:r>
          <a:br>
            <a:rPr lang="en-US" sz="1100" b="0" i="0" kern="1200" dirty="0"/>
          </a:br>
          <a:endParaRPr lang="en-US" sz="1100" kern="1200" dirty="0"/>
        </a:p>
        <a:p>
          <a:pPr marL="57150" lvl="1" indent="-57150" algn="l" defTabSz="488950">
            <a:lnSpc>
              <a:spcPct val="90000"/>
            </a:lnSpc>
            <a:spcBef>
              <a:spcPct val="0"/>
            </a:spcBef>
            <a:spcAft>
              <a:spcPct val="15000"/>
            </a:spcAft>
            <a:buChar char="•"/>
          </a:pPr>
          <a:r>
            <a:rPr lang="en-US" sz="1100" b="0" i="1" kern="1200" dirty="0"/>
            <a:t>Responsibilities of CAC and related departments.</a:t>
          </a:r>
          <a:endParaRPr lang="en-US" sz="1100" kern="1200" dirty="0"/>
        </a:p>
      </dsp:txBody>
      <dsp:txXfrm>
        <a:off x="2124872" y="1038382"/>
        <a:ext cx="1723817" cy="1302195"/>
      </dsp:txXfrm>
    </dsp:sp>
    <dsp:sp modelId="{A5293665-E2F4-4857-A1FE-0FCC645422FF}">
      <dsp:nvSpPr>
        <dsp:cNvPr id="0" name=""/>
        <dsp:cNvSpPr/>
      </dsp:nvSpPr>
      <dsp:spPr>
        <a:xfrm>
          <a:off x="2093628" y="2340578"/>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56 – 61</a:t>
          </a:r>
          <a:endParaRPr lang="en-US" sz="1800" kern="1200" dirty="0"/>
        </a:p>
      </dsp:txBody>
      <dsp:txXfrm>
        <a:off x="2093628" y="2340578"/>
        <a:ext cx="1257961" cy="573378"/>
      </dsp:txXfrm>
    </dsp:sp>
    <dsp:sp modelId="{FE4552A0-E6FA-4166-B1CA-506301F50157}">
      <dsp:nvSpPr>
        <dsp:cNvPr id="0" name=""/>
        <dsp:cNvSpPr/>
      </dsp:nvSpPr>
      <dsp:spPr>
        <a:xfrm>
          <a:off x="3402121" y="2431654"/>
          <a:ext cx="625206" cy="625206"/>
        </a:xfrm>
        <a:prstGeom prst="ellipse">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995D0-FE46-48A9-A43A-98378A01E9DF}">
      <dsp:nvSpPr>
        <dsp:cNvPr id="0" name=""/>
        <dsp:cNvSpPr/>
      </dsp:nvSpPr>
      <dsp:spPr>
        <a:xfrm>
          <a:off x="4182219" y="1007138"/>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Legal Liability</a:t>
          </a:r>
          <a:br>
            <a:rPr lang="en-US" sz="1100" b="0" i="0" kern="1200" dirty="0"/>
          </a:br>
          <a:endParaRPr lang="en-US" sz="1100" kern="1200" dirty="0"/>
        </a:p>
        <a:p>
          <a:pPr marL="57150" lvl="1" indent="-57150" algn="l" defTabSz="488950">
            <a:lnSpc>
              <a:spcPct val="90000"/>
            </a:lnSpc>
            <a:spcBef>
              <a:spcPct val="0"/>
            </a:spcBef>
            <a:spcAft>
              <a:spcPct val="15000"/>
            </a:spcAft>
            <a:buChar char="•"/>
          </a:pPr>
          <a:r>
            <a:rPr lang="en-US" sz="1100" b="0" i="1" kern="1200" dirty="0"/>
            <a:t>Penalties and fines for violation of the regulatory requirements stated in this law</a:t>
          </a:r>
          <a:endParaRPr lang="en-US" sz="1100" kern="1200" dirty="0"/>
        </a:p>
      </dsp:txBody>
      <dsp:txXfrm>
        <a:off x="4213463" y="1038382"/>
        <a:ext cx="1723817" cy="1302195"/>
      </dsp:txXfrm>
    </dsp:sp>
    <dsp:sp modelId="{8B5228DB-9BDE-48AC-88F2-3AFC76F63DFB}">
      <dsp:nvSpPr>
        <dsp:cNvPr id="0" name=""/>
        <dsp:cNvSpPr/>
      </dsp:nvSpPr>
      <dsp:spPr>
        <a:xfrm>
          <a:off x="4182219" y="2340578"/>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62 – 67</a:t>
          </a:r>
          <a:endParaRPr lang="en-US" sz="1800" kern="1200" dirty="0"/>
        </a:p>
      </dsp:txBody>
      <dsp:txXfrm>
        <a:off x="4182219" y="2340578"/>
        <a:ext cx="1257961" cy="573378"/>
      </dsp:txXfrm>
    </dsp:sp>
    <dsp:sp modelId="{84AB2EFE-1691-4396-9A81-3E4CA6BBB72E}">
      <dsp:nvSpPr>
        <dsp:cNvPr id="0" name=""/>
        <dsp:cNvSpPr/>
      </dsp:nvSpPr>
      <dsp:spPr>
        <a:xfrm>
          <a:off x="5490712" y="2431654"/>
          <a:ext cx="625206" cy="625206"/>
        </a:xfrm>
        <a:prstGeom prst="ellipse">
          <a:avLst/>
        </a:prstGeom>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2D293-2F96-4497-9336-AFEA4AE1A121}">
      <dsp:nvSpPr>
        <dsp:cNvPr id="0" name=""/>
        <dsp:cNvSpPr/>
      </dsp:nvSpPr>
      <dsp:spPr>
        <a:xfrm>
          <a:off x="6270810" y="1007138"/>
          <a:ext cx="1786305" cy="133343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Supplementary Provisions</a:t>
          </a:r>
          <a:br>
            <a:rPr lang="en-US" sz="1100" b="0" i="0" kern="1200" dirty="0"/>
          </a:br>
          <a:endParaRPr lang="en-US" sz="1100" kern="1200" dirty="0"/>
        </a:p>
        <a:p>
          <a:pPr marL="57150" lvl="1" indent="-57150" algn="l" defTabSz="488950">
            <a:lnSpc>
              <a:spcPct val="90000"/>
            </a:lnSpc>
            <a:spcBef>
              <a:spcPct val="0"/>
            </a:spcBef>
            <a:spcAft>
              <a:spcPct val="15000"/>
            </a:spcAft>
            <a:buChar char="•"/>
          </a:pPr>
          <a:r>
            <a:rPr lang="en-US" sz="1100" b="0" i="1" kern="1200" dirty="0"/>
            <a:t>Definitions and official</a:t>
          </a:r>
          <a:br>
            <a:rPr lang="en-US" sz="1100" b="0" i="1" kern="1200" dirty="0"/>
          </a:br>
          <a:r>
            <a:rPr lang="en-US" sz="1100" b="0" i="1" kern="1200" dirty="0"/>
            <a:t>enactment date</a:t>
          </a:r>
          <a:endParaRPr lang="en-US" sz="1100" kern="1200" dirty="0"/>
        </a:p>
      </dsp:txBody>
      <dsp:txXfrm>
        <a:off x="6302054" y="1038382"/>
        <a:ext cx="1723817" cy="1302195"/>
      </dsp:txXfrm>
    </dsp:sp>
    <dsp:sp modelId="{5829A8CB-A727-4CE6-858B-A68CBBEA44E3}">
      <dsp:nvSpPr>
        <dsp:cNvPr id="0" name=""/>
        <dsp:cNvSpPr/>
      </dsp:nvSpPr>
      <dsp:spPr>
        <a:xfrm>
          <a:off x="6270810" y="2340578"/>
          <a:ext cx="1786305" cy="5733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b="0" i="1" kern="1200" dirty="0"/>
            <a:t>Article </a:t>
          </a:r>
        </a:p>
        <a:p>
          <a:pPr marL="0" lvl="0" indent="0" algn="l" defTabSz="800100">
            <a:lnSpc>
              <a:spcPct val="90000"/>
            </a:lnSpc>
            <a:spcBef>
              <a:spcPct val="0"/>
            </a:spcBef>
            <a:spcAft>
              <a:spcPct val="35000"/>
            </a:spcAft>
            <a:buNone/>
          </a:pPr>
          <a:r>
            <a:rPr lang="en-US" sz="1800" b="0" i="1" kern="1200" dirty="0"/>
            <a:t>68 – 70</a:t>
          </a:r>
          <a:endParaRPr lang="en-US" sz="1800" kern="1200" dirty="0"/>
        </a:p>
      </dsp:txBody>
      <dsp:txXfrm>
        <a:off x="6270810" y="2340578"/>
        <a:ext cx="1257961" cy="573378"/>
      </dsp:txXfrm>
    </dsp:sp>
    <dsp:sp modelId="{EE8FACE7-9918-4BAE-BCF6-A6708BDED79F}">
      <dsp:nvSpPr>
        <dsp:cNvPr id="0" name=""/>
        <dsp:cNvSpPr/>
      </dsp:nvSpPr>
      <dsp:spPr>
        <a:xfrm>
          <a:off x="7579303" y="2431654"/>
          <a:ext cx="625206" cy="625206"/>
        </a:xfrm>
        <a:prstGeom prst="ellipse">
          <a:avLst/>
        </a:prstGeom>
        <a:blipFill>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6A789-F3F5-4680-90C6-D36971F4320D}">
      <dsp:nvSpPr>
        <dsp:cNvPr id="0" name=""/>
        <dsp:cNvSpPr/>
      </dsp:nvSpPr>
      <dsp:spPr>
        <a:xfrm rot="10800000">
          <a:off x="1375952" y="1216"/>
          <a:ext cx="4811908" cy="655722"/>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56" tIns="30480" rIns="56896"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Data Subject Rights</a:t>
          </a:r>
        </a:p>
        <a:p>
          <a:pPr marL="0" lvl="0" indent="0" algn="ctr" defTabSz="355600">
            <a:lnSpc>
              <a:spcPct val="90000"/>
            </a:lnSpc>
            <a:spcBef>
              <a:spcPct val="0"/>
            </a:spcBef>
            <a:spcAft>
              <a:spcPct val="35000"/>
            </a:spcAft>
            <a:buNone/>
          </a:pPr>
          <a:r>
            <a:rPr lang="en-US" sz="800" b="0" i="0" kern="1200" dirty="0"/>
            <a:t>Options provided by ZINFI to Data Subjects  - Edit, Remove, Restrict the use of their data, or</a:t>
          </a:r>
          <a:br>
            <a:rPr lang="en-US" sz="800" b="0" i="0" kern="1200" dirty="0"/>
          </a:br>
          <a:r>
            <a:rPr lang="en-US" sz="800" b="0" i="0" kern="1200" dirty="0"/>
            <a:t>withdraw consent given previously.</a:t>
          </a:r>
          <a:endParaRPr lang="en-US" sz="800" kern="1200" dirty="0"/>
        </a:p>
      </dsp:txBody>
      <dsp:txXfrm rot="10800000">
        <a:off x="1539882" y="1216"/>
        <a:ext cx="4647978" cy="655722"/>
      </dsp:txXfrm>
    </dsp:sp>
    <dsp:sp modelId="{9CF578F0-63F0-4A1C-A7C5-353274DA0A4D}">
      <dsp:nvSpPr>
        <dsp:cNvPr id="0" name=""/>
        <dsp:cNvSpPr/>
      </dsp:nvSpPr>
      <dsp:spPr>
        <a:xfrm>
          <a:off x="1048091" y="1216"/>
          <a:ext cx="655722" cy="655722"/>
        </a:xfrm>
        <a:prstGeom prst="ellipse">
          <a:avLst/>
        </a:prstGeom>
        <a:blipFill rotWithShape="1">
          <a:blip xmlns:r="http://schemas.openxmlformats.org/officeDocument/2006/relationships" r:embed="rId1">
            <a:duotone>
              <a:prstClr val="black"/>
              <a:schemeClr val="accent1">
                <a:tint val="45000"/>
                <a:satMod val="400000"/>
              </a:schemeClr>
            </a:duotone>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CA84F-0D46-4CBC-87CA-9690A0E2B4A6}">
      <dsp:nvSpPr>
        <dsp:cNvPr id="0" name=""/>
        <dsp:cNvSpPr/>
      </dsp:nvSpPr>
      <dsp:spPr>
        <a:xfrm rot="10800000">
          <a:off x="1375952" y="852677"/>
          <a:ext cx="4811908" cy="65572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56" tIns="30480" rIns="56896"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Data Processing Agreements</a:t>
          </a:r>
        </a:p>
        <a:p>
          <a:pPr marL="0" lvl="0" indent="0" algn="ctr" defTabSz="355600">
            <a:lnSpc>
              <a:spcPct val="90000"/>
            </a:lnSpc>
            <a:spcBef>
              <a:spcPct val="0"/>
            </a:spcBef>
            <a:spcAft>
              <a:spcPct val="35000"/>
            </a:spcAft>
            <a:buNone/>
          </a:pPr>
          <a:r>
            <a:rPr lang="en-US" sz="800" b="0" i="0" kern="1200" dirty="0"/>
            <a:t>ZINFI has data processing agreements in place for engaging entrusted parties. </a:t>
          </a:r>
          <a:endParaRPr lang="en-US" sz="800" kern="1200" dirty="0"/>
        </a:p>
      </dsp:txBody>
      <dsp:txXfrm rot="10800000">
        <a:off x="1539882" y="852677"/>
        <a:ext cx="4647978" cy="655722"/>
      </dsp:txXfrm>
    </dsp:sp>
    <dsp:sp modelId="{0BF5FC10-9D9E-47D7-98DE-F0924B334A45}">
      <dsp:nvSpPr>
        <dsp:cNvPr id="0" name=""/>
        <dsp:cNvSpPr/>
      </dsp:nvSpPr>
      <dsp:spPr>
        <a:xfrm>
          <a:off x="1048091" y="852677"/>
          <a:ext cx="655722" cy="655722"/>
        </a:xfrm>
        <a:prstGeom prst="ellipse">
          <a:avLst/>
        </a:prstGeom>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1CAA8-E3A4-4D99-8CB1-F3041DEE865E}">
      <dsp:nvSpPr>
        <dsp:cNvPr id="0" name=""/>
        <dsp:cNvSpPr/>
      </dsp:nvSpPr>
      <dsp:spPr>
        <a:xfrm rot="10800000">
          <a:off x="1375952" y="1704138"/>
          <a:ext cx="4811908" cy="6557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56" tIns="30480" rIns="56896"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Privacy Governance and Security Controls</a:t>
          </a:r>
        </a:p>
        <a:p>
          <a:pPr marL="0" lvl="0" indent="0" algn="ctr" defTabSz="355600">
            <a:lnSpc>
              <a:spcPct val="90000"/>
            </a:lnSpc>
            <a:spcBef>
              <a:spcPct val="0"/>
            </a:spcBef>
            <a:spcAft>
              <a:spcPct val="35000"/>
            </a:spcAft>
            <a:buNone/>
          </a:pPr>
          <a:r>
            <a:rPr lang="en-US" sz="800" b="0" i="0" kern="1200" dirty="0"/>
            <a:t>ZINFI has established internal personal information management program based on administrative measures (policies, operating rules, and technical controls). security </a:t>
          </a:r>
          <a:r>
            <a:rPr lang="en-US" sz="800" b="0" i="0" kern="1200" dirty="0" err="1"/>
            <a:t>controlsto</a:t>
          </a:r>
          <a:r>
            <a:rPr lang="en-US" sz="800" b="0" i="0" kern="1200" dirty="0"/>
            <a:t> be applied when storing and processing the PII.</a:t>
          </a:r>
          <a:endParaRPr lang="en-US" sz="600" kern="1200" dirty="0"/>
        </a:p>
      </dsp:txBody>
      <dsp:txXfrm rot="10800000">
        <a:off x="1539882" y="1704138"/>
        <a:ext cx="4647978" cy="655722"/>
      </dsp:txXfrm>
    </dsp:sp>
    <dsp:sp modelId="{A35895DE-10FB-4732-9D2B-64B8DE99E5E4}">
      <dsp:nvSpPr>
        <dsp:cNvPr id="0" name=""/>
        <dsp:cNvSpPr/>
      </dsp:nvSpPr>
      <dsp:spPr>
        <a:xfrm>
          <a:off x="1048091" y="1704138"/>
          <a:ext cx="655722" cy="655722"/>
        </a:xfrm>
        <a:prstGeom prst="ellipse">
          <a:avLst/>
        </a:prstGeom>
        <a:blipFill>
          <a:blip xmlns:r="http://schemas.openxmlformats.org/officeDocument/2006/relationships" r:embed="rId3">
            <a:duotone>
              <a:schemeClr val="accent4">
                <a:shade val="45000"/>
                <a:satMod val="135000"/>
              </a:schemeClr>
              <a:prstClr val="white"/>
            </a:duotone>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5A8AD-661F-42CD-8B55-F1DDB63A7114}">
      <dsp:nvSpPr>
        <dsp:cNvPr id="0" name=""/>
        <dsp:cNvSpPr/>
      </dsp:nvSpPr>
      <dsp:spPr>
        <a:xfrm rot="10800000">
          <a:off x="1375952" y="2555599"/>
          <a:ext cx="4811908" cy="655722"/>
        </a:xfrm>
        <a:prstGeom prst="homePlat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56" tIns="30480" rIns="56896"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Data Localization</a:t>
          </a:r>
        </a:p>
        <a:p>
          <a:pPr marL="0" lvl="0" indent="0" algn="ctr" defTabSz="355600">
            <a:lnSpc>
              <a:spcPct val="90000"/>
            </a:lnSpc>
            <a:spcBef>
              <a:spcPct val="0"/>
            </a:spcBef>
            <a:spcAft>
              <a:spcPct val="35000"/>
            </a:spcAft>
            <a:buNone/>
          </a:pPr>
          <a:r>
            <a:rPr lang="en-US" sz="800" kern="1200" dirty="0"/>
            <a:t>ZINFI supports storing of personal information within China, </a:t>
          </a:r>
          <a:r>
            <a:rPr lang="en-US" sz="800" b="0" i="0" kern="1200" dirty="0"/>
            <a:t>when the amount of PII exceed the threshold set by the Cybersecurity Administration of China (CAC).</a:t>
          </a:r>
          <a:endParaRPr lang="en-US" sz="800" kern="1200" dirty="0"/>
        </a:p>
      </dsp:txBody>
      <dsp:txXfrm rot="10800000">
        <a:off x="1539882" y="2555599"/>
        <a:ext cx="4647978" cy="655722"/>
      </dsp:txXfrm>
    </dsp:sp>
    <dsp:sp modelId="{1B64E2E2-BA09-4947-A3AC-919015BA0094}">
      <dsp:nvSpPr>
        <dsp:cNvPr id="0" name=""/>
        <dsp:cNvSpPr/>
      </dsp:nvSpPr>
      <dsp:spPr>
        <a:xfrm>
          <a:off x="1048091" y="2555599"/>
          <a:ext cx="655722" cy="655722"/>
        </a:xfrm>
        <a:prstGeom prst="ellipse">
          <a:avLst/>
        </a:prstGeom>
        <a:blipFill>
          <a:blip xmlns:r="http://schemas.openxmlformats.org/officeDocument/2006/relationships" r:embed="rId4">
            <a:duotone>
              <a:prstClr val="black"/>
              <a:schemeClr val="tx2">
                <a:tint val="45000"/>
                <a:satMod val="400000"/>
              </a:schemeClr>
            </a:duotone>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CED97-EF32-470D-AE77-14D03A29B836}">
      <dsp:nvSpPr>
        <dsp:cNvPr id="0" name=""/>
        <dsp:cNvSpPr/>
      </dsp:nvSpPr>
      <dsp:spPr>
        <a:xfrm rot="10800000">
          <a:off x="1375952" y="3407060"/>
          <a:ext cx="4811908" cy="655722"/>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156" tIns="30480" rIns="56896"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Data Breach Incidence Management</a:t>
          </a:r>
        </a:p>
        <a:p>
          <a:pPr marL="0" lvl="0" indent="0" algn="ctr" defTabSz="355600">
            <a:lnSpc>
              <a:spcPct val="90000"/>
            </a:lnSpc>
            <a:spcBef>
              <a:spcPct val="0"/>
            </a:spcBef>
            <a:spcAft>
              <a:spcPct val="35000"/>
            </a:spcAft>
            <a:buNone/>
          </a:pPr>
          <a:r>
            <a:rPr lang="en-US" sz="800" kern="1200" dirty="0"/>
            <a:t>ZINFI has defined policies to </a:t>
          </a:r>
          <a:r>
            <a:rPr lang="en-US" sz="800" b="0" i="0" kern="1200" dirty="0"/>
            <a:t>immediately take remedial measures, and inform the department designated with the duty of personal information protection and individuals concerned.</a:t>
          </a:r>
          <a:r>
            <a:rPr lang="en-US" sz="800" kern="1200" dirty="0"/>
            <a:t> </a:t>
          </a:r>
        </a:p>
      </dsp:txBody>
      <dsp:txXfrm rot="10800000">
        <a:off x="1539882" y="3407060"/>
        <a:ext cx="4647978" cy="655722"/>
      </dsp:txXfrm>
    </dsp:sp>
    <dsp:sp modelId="{7AED03BE-04DD-43DD-B8CE-0C04F95648F9}">
      <dsp:nvSpPr>
        <dsp:cNvPr id="0" name=""/>
        <dsp:cNvSpPr/>
      </dsp:nvSpPr>
      <dsp:spPr>
        <a:xfrm>
          <a:off x="1048091" y="3407060"/>
          <a:ext cx="655722" cy="655722"/>
        </a:xfrm>
        <a:prstGeom prst="ellipse">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D24D2-981E-4468-9FB1-D1FA7E828655}">
      <dsp:nvSpPr>
        <dsp:cNvPr id="0" name=""/>
        <dsp:cNvSpPr/>
      </dsp:nvSpPr>
      <dsp:spPr>
        <a:xfrm>
          <a:off x="1195034" y="671433"/>
          <a:ext cx="243188" cy="91440"/>
        </a:xfrm>
        <a:custGeom>
          <a:avLst/>
          <a:gdLst/>
          <a:ahLst/>
          <a:cxnLst/>
          <a:rect l="0" t="0" r="0" b="0"/>
          <a:pathLst>
            <a:path>
              <a:moveTo>
                <a:pt x="0" y="45720"/>
              </a:moveTo>
              <a:lnTo>
                <a:pt x="2431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09784" y="715784"/>
        <a:ext cx="13689" cy="2737"/>
      </dsp:txXfrm>
    </dsp:sp>
    <dsp:sp modelId="{00A2FF42-C05C-43FF-8A38-F85FAD38FBF3}">
      <dsp:nvSpPr>
        <dsp:cNvPr id="0" name=""/>
        <dsp:cNvSpPr/>
      </dsp:nvSpPr>
      <dsp:spPr>
        <a:xfrm>
          <a:off x="6451" y="360037"/>
          <a:ext cx="1190383" cy="714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Data Subject Notification</a:t>
          </a:r>
        </a:p>
      </dsp:txBody>
      <dsp:txXfrm>
        <a:off x="6451" y="360037"/>
        <a:ext cx="1190383" cy="714230"/>
      </dsp:txXfrm>
    </dsp:sp>
    <dsp:sp modelId="{26402575-E73A-4C85-BCDD-1721CC82B6A7}">
      <dsp:nvSpPr>
        <dsp:cNvPr id="0" name=""/>
        <dsp:cNvSpPr/>
      </dsp:nvSpPr>
      <dsp:spPr>
        <a:xfrm>
          <a:off x="2659206" y="671433"/>
          <a:ext cx="243188" cy="91440"/>
        </a:xfrm>
        <a:custGeom>
          <a:avLst/>
          <a:gdLst/>
          <a:ahLst/>
          <a:cxnLst/>
          <a:rect l="0" t="0" r="0" b="0"/>
          <a:pathLst>
            <a:path>
              <a:moveTo>
                <a:pt x="0" y="45720"/>
              </a:moveTo>
              <a:lnTo>
                <a:pt x="2431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3956" y="715784"/>
        <a:ext cx="13689" cy="2737"/>
      </dsp:txXfrm>
    </dsp:sp>
    <dsp:sp modelId="{14AB9405-1A5E-41B5-B9A8-04668ECF3BDD}">
      <dsp:nvSpPr>
        <dsp:cNvPr id="0" name=""/>
        <dsp:cNvSpPr/>
      </dsp:nvSpPr>
      <dsp:spPr>
        <a:xfrm>
          <a:off x="1470623" y="360037"/>
          <a:ext cx="1190383" cy="714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0" i="0" kern="1200" dirty="0"/>
            <a:t>Right to Use &amp;</a:t>
          </a:r>
          <a:br>
            <a:rPr lang="en-US" sz="1300" b="0" i="0" kern="1200" dirty="0"/>
          </a:br>
          <a:r>
            <a:rPr lang="en-US" sz="1300" b="0" i="0" kern="1200" dirty="0"/>
            <a:t>Disclose</a:t>
          </a:r>
          <a:endParaRPr lang="en-US" sz="1300" kern="1200" dirty="0"/>
        </a:p>
      </dsp:txBody>
      <dsp:txXfrm>
        <a:off x="1470623" y="360037"/>
        <a:ext cx="1190383" cy="714230"/>
      </dsp:txXfrm>
    </dsp:sp>
    <dsp:sp modelId="{82D5F024-C258-4662-BB38-433647AE1310}">
      <dsp:nvSpPr>
        <dsp:cNvPr id="0" name=""/>
        <dsp:cNvSpPr/>
      </dsp:nvSpPr>
      <dsp:spPr>
        <a:xfrm>
          <a:off x="4123378" y="671433"/>
          <a:ext cx="243188" cy="91440"/>
        </a:xfrm>
        <a:custGeom>
          <a:avLst/>
          <a:gdLst/>
          <a:ahLst/>
          <a:cxnLst/>
          <a:rect l="0" t="0" r="0" b="0"/>
          <a:pathLst>
            <a:path>
              <a:moveTo>
                <a:pt x="0" y="45720"/>
              </a:moveTo>
              <a:lnTo>
                <a:pt x="2431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8127" y="715784"/>
        <a:ext cx="13689" cy="2737"/>
      </dsp:txXfrm>
    </dsp:sp>
    <dsp:sp modelId="{4A5B40C0-A3A9-4D02-8A83-BDF6C5FC43DC}">
      <dsp:nvSpPr>
        <dsp:cNvPr id="0" name=""/>
        <dsp:cNvSpPr/>
      </dsp:nvSpPr>
      <dsp:spPr>
        <a:xfrm>
          <a:off x="2934794" y="360037"/>
          <a:ext cx="1190383" cy="714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Data Collection</a:t>
          </a:r>
        </a:p>
      </dsp:txBody>
      <dsp:txXfrm>
        <a:off x="2934794" y="360037"/>
        <a:ext cx="1190383" cy="714230"/>
      </dsp:txXfrm>
    </dsp:sp>
    <dsp:sp modelId="{4539C5B7-A05D-4F62-BF4F-7D9E164D983B}">
      <dsp:nvSpPr>
        <dsp:cNvPr id="0" name=""/>
        <dsp:cNvSpPr/>
      </dsp:nvSpPr>
      <dsp:spPr>
        <a:xfrm>
          <a:off x="5587550" y="671433"/>
          <a:ext cx="243188" cy="91440"/>
        </a:xfrm>
        <a:custGeom>
          <a:avLst/>
          <a:gdLst/>
          <a:ahLst/>
          <a:cxnLst/>
          <a:rect l="0" t="0" r="0" b="0"/>
          <a:pathLst>
            <a:path>
              <a:moveTo>
                <a:pt x="0" y="45720"/>
              </a:moveTo>
              <a:lnTo>
                <a:pt x="2431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02299" y="715784"/>
        <a:ext cx="13689" cy="2737"/>
      </dsp:txXfrm>
    </dsp:sp>
    <dsp:sp modelId="{573C8431-68BB-4DBB-B81C-E046DBF42550}">
      <dsp:nvSpPr>
        <dsp:cNvPr id="0" name=""/>
        <dsp:cNvSpPr/>
      </dsp:nvSpPr>
      <dsp:spPr>
        <a:xfrm>
          <a:off x="4398966" y="360037"/>
          <a:ext cx="1190383" cy="714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Data Usage</a:t>
          </a:r>
        </a:p>
      </dsp:txBody>
      <dsp:txXfrm>
        <a:off x="4398966" y="360037"/>
        <a:ext cx="1190383" cy="714230"/>
      </dsp:txXfrm>
    </dsp:sp>
    <dsp:sp modelId="{F8F356C0-5A5B-4233-859B-FAEFC1505EBC}">
      <dsp:nvSpPr>
        <dsp:cNvPr id="0" name=""/>
        <dsp:cNvSpPr/>
      </dsp:nvSpPr>
      <dsp:spPr>
        <a:xfrm>
          <a:off x="7051721" y="671433"/>
          <a:ext cx="243188" cy="91440"/>
        </a:xfrm>
        <a:custGeom>
          <a:avLst/>
          <a:gdLst/>
          <a:ahLst/>
          <a:cxnLst/>
          <a:rect l="0" t="0" r="0" b="0"/>
          <a:pathLst>
            <a:path>
              <a:moveTo>
                <a:pt x="0" y="45720"/>
              </a:moveTo>
              <a:lnTo>
                <a:pt x="2431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6471" y="715784"/>
        <a:ext cx="13689" cy="2737"/>
      </dsp:txXfrm>
    </dsp:sp>
    <dsp:sp modelId="{A7728472-FA1F-45C2-AA59-8C70DCCB158E}">
      <dsp:nvSpPr>
        <dsp:cNvPr id="0" name=""/>
        <dsp:cNvSpPr/>
      </dsp:nvSpPr>
      <dsp:spPr>
        <a:xfrm>
          <a:off x="5863138" y="360037"/>
          <a:ext cx="1190383" cy="714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0" i="0" kern="1200" dirty="0"/>
            <a:t>Data Sharing /</a:t>
          </a:r>
          <a:br>
            <a:rPr lang="en-US" sz="1300" b="0" i="0" kern="1200" dirty="0"/>
          </a:br>
          <a:r>
            <a:rPr lang="en-US" sz="1300" b="0" i="0" kern="1200" dirty="0"/>
            <a:t>Transfer</a:t>
          </a:r>
          <a:endParaRPr lang="en-US" sz="1300" kern="1200" dirty="0"/>
        </a:p>
      </dsp:txBody>
      <dsp:txXfrm>
        <a:off x="5863138" y="360037"/>
        <a:ext cx="1190383" cy="714230"/>
      </dsp:txXfrm>
    </dsp:sp>
    <dsp:sp modelId="{52E7C9C1-A425-489B-8044-6C7AF3971B49}">
      <dsp:nvSpPr>
        <dsp:cNvPr id="0" name=""/>
        <dsp:cNvSpPr/>
      </dsp:nvSpPr>
      <dsp:spPr>
        <a:xfrm>
          <a:off x="7327310" y="360037"/>
          <a:ext cx="1190383" cy="714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0" i="0" kern="1200" dirty="0"/>
            <a:t>Data Disposal /</a:t>
          </a:r>
          <a:br>
            <a:rPr lang="en-US" sz="1300" b="0" i="0" kern="1200" dirty="0"/>
          </a:br>
          <a:r>
            <a:rPr lang="en-US" sz="1300" b="0" i="0" kern="1200" dirty="0"/>
            <a:t>Retention</a:t>
          </a:r>
          <a:endParaRPr lang="en-US" sz="1300" kern="1200" dirty="0"/>
        </a:p>
      </dsp:txBody>
      <dsp:txXfrm>
        <a:off x="7327310" y="360037"/>
        <a:ext cx="1190383" cy="71423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D94A3-0CB8-43DF-9619-5CEFE67E5C1C}" type="datetimeFigureOut">
              <a:rPr lang="en-US" smtClean="0"/>
              <a:pPr/>
              <a:t>8/24/2025</a:t>
            </a:fld>
            <a:endParaRPr lang="en-US"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139DC-09E6-49C9-95DA-5157864B6903}" type="slidenum">
              <a:rPr lang="en-US" smtClean="0"/>
              <a:pPr/>
              <a:t>‹#›</a:t>
            </a:fld>
            <a:endParaRPr lang="en-US" dirty="0"/>
          </a:p>
        </p:txBody>
      </p:sp>
    </p:spTree>
    <p:extLst>
      <p:ext uri="{BB962C8B-B14F-4D97-AF65-F5344CB8AC3E}">
        <p14:creationId xmlns:p14="http://schemas.microsoft.com/office/powerpoint/2010/main" val="118553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139DC-09E6-49C9-95DA-5157864B6903}" type="slidenum">
              <a:rPr lang="en-US" smtClean="0"/>
              <a:pPr/>
              <a:t>3</a:t>
            </a:fld>
            <a:endParaRPr lang="en-US" dirty="0"/>
          </a:p>
        </p:txBody>
      </p:sp>
    </p:spTree>
    <p:extLst>
      <p:ext uri="{BB962C8B-B14F-4D97-AF65-F5344CB8AC3E}">
        <p14:creationId xmlns:p14="http://schemas.microsoft.com/office/powerpoint/2010/main" val="408739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139DC-09E6-49C9-95DA-5157864B6903}" type="slidenum">
              <a:rPr lang="en-US" smtClean="0"/>
              <a:pPr/>
              <a:t>6</a:t>
            </a:fld>
            <a:endParaRPr lang="en-US" dirty="0"/>
          </a:p>
        </p:txBody>
      </p:sp>
    </p:spTree>
    <p:extLst>
      <p:ext uri="{BB962C8B-B14F-4D97-AF65-F5344CB8AC3E}">
        <p14:creationId xmlns:p14="http://schemas.microsoft.com/office/powerpoint/2010/main" val="4171592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8" name="Rectangle 7"/>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pic>
        <p:nvPicPr>
          <p:cNvPr id="9" name="Picture 8"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10" name="Straight Connector 9"/>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a:t>Main Title Goes Here</a:t>
            </a:r>
            <a:endParaRPr lang="en-US" dirty="0"/>
          </a:p>
        </p:txBody>
      </p:sp>
      <p:sp>
        <p:nvSpPr>
          <p:cNvPr id="12" name="Title 3"/>
          <p:cNvSpPr>
            <a:spLocks noGrp="1"/>
          </p:cNvSpPr>
          <p:nvPr>
            <p:ph type="ctrTitle" hasCustomPrompt="1"/>
          </p:nvPr>
        </p:nvSpPr>
        <p:spPr>
          <a:xfrm>
            <a:off x="366853"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3" name="TextBox 12"/>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31304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403250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9160" y="868680"/>
            <a:ext cx="402945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13"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238978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and 2/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7461" y="868680"/>
            <a:ext cx="5482492"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57537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and 1/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1720"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80410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86175"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2"/>
          </p:nvPr>
        </p:nvSpPr>
        <p:spPr>
          <a:xfrm>
            <a:off x="6170013"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1949507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2 row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86175"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2"/>
          </p:nvPr>
        </p:nvSpPr>
        <p:spPr>
          <a:xfrm>
            <a:off x="6170013"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7" name="Content Placeholder 2"/>
          <p:cNvSpPr>
            <a:spLocks noGrp="1"/>
          </p:cNvSpPr>
          <p:nvPr>
            <p:ph sz="half" idx="13" hasCustomPrompt="1"/>
          </p:nvPr>
        </p:nvSpPr>
        <p:spPr>
          <a:xfrm>
            <a:off x="402336"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3286175"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6170013"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978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19568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46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1/2 and 1/4">
    <p:spTree>
      <p:nvGrpSpPr>
        <p:cNvPr id="1" name=""/>
        <p:cNvGrpSpPr/>
        <p:nvPr/>
      </p:nvGrpSpPr>
      <p:grpSpPr>
        <a:xfrm>
          <a:off x="0" y="0"/>
          <a:ext cx="0" cy="0"/>
          <a:chOff x="0" y="0"/>
          <a:chExt cx="0" cy="0"/>
        </a:xfrm>
      </p:grpSpPr>
      <p:sp>
        <p:nvSpPr>
          <p:cNvPr id="6" name="Content Placeholder 2"/>
          <p:cNvSpPr>
            <a:spLocks noGrp="1"/>
          </p:cNvSpPr>
          <p:nvPr>
            <p:ph idx="12"/>
          </p:nvPr>
        </p:nvSpPr>
        <p:spPr>
          <a:xfrm>
            <a:off x="2535935" y="868680"/>
            <a:ext cx="4090417"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402336" y="868680"/>
            <a:ext cx="19568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10" name="Content Placeholder 2"/>
          <p:cNvSpPr>
            <a:spLocks noGrp="1"/>
          </p:cNvSpPr>
          <p:nvPr>
            <p:ph idx="14"/>
          </p:nvPr>
        </p:nvSpPr>
        <p:spPr>
          <a:xfrm>
            <a:off x="68031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74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1/4, 1/2 and 1/4">
    <p:spTree>
      <p:nvGrpSpPr>
        <p:cNvPr id="1" name=""/>
        <p:cNvGrpSpPr/>
        <p:nvPr/>
      </p:nvGrpSpPr>
      <p:grpSpPr>
        <a:xfrm>
          <a:off x="0" y="0"/>
          <a:ext cx="0" cy="0"/>
          <a:chOff x="0" y="0"/>
          <a:chExt cx="0" cy="0"/>
        </a:xfrm>
      </p:grpSpPr>
      <p:sp>
        <p:nvSpPr>
          <p:cNvPr id="6" name="Content Placeholder 2"/>
          <p:cNvSpPr>
            <a:spLocks noGrp="1"/>
          </p:cNvSpPr>
          <p:nvPr>
            <p:ph idx="12"/>
          </p:nvPr>
        </p:nvSpPr>
        <p:spPr>
          <a:xfrm>
            <a:off x="2535935" y="1210646"/>
            <a:ext cx="4090417" cy="34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402336" y="1210646"/>
            <a:ext cx="1956816" cy="34571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10" name="Content Placeholder 2"/>
          <p:cNvSpPr>
            <a:spLocks noGrp="1"/>
          </p:cNvSpPr>
          <p:nvPr>
            <p:ph idx="14"/>
          </p:nvPr>
        </p:nvSpPr>
        <p:spPr>
          <a:xfrm>
            <a:off x="6803136" y="1210646"/>
            <a:ext cx="1956816" cy="34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3" hasCustomPrompt="1"/>
          </p:nvPr>
        </p:nvSpPr>
        <p:spPr>
          <a:xfrm>
            <a:off x="402336" y="775770"/>
            <a:ext cx="62240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Sub-header</a:t>
            </a:r>
            <a:r>
              <a:rPr lang="en-US" sz="1400" baseline="0" dirty="0">
                <a:solidFill>
                  <a:srgbClr val="8CA621"/>
                </a:solidFill>
                <a:latin typeface="Arial" charset="0"/>
                <a:ea typeface="Arial" charset="0"/>
                <a:cs typeface="Arial" charset="0"/>
              </a:rPr>
              <a:t> Title or Thought Here</a:t>
            </a:r>
            <a:endParaRPr lang="en-US" sz="1400" dirty="0">
              <a:solidFill>
                <a:srgbClr val="8CA621"/>
              </a:solidFill>
              <a:latin typeface="Arial" charset="0"/>
              <a:ea typeface="Arial" charset="0"/>
              <a:cs typeface="Arial" charset="0"/>
            </a:endParaRPr>
          </a:p>
          <a:p>
            <a:pPr lvl="0"/>
            <a:endParaRPr lang="en-US" dirty="0"/>
          </a:p>
        </p:txBody>
      </p:sp>
    </p:spTree>
    <p:extLst>
      <p:ext uri="{BB962C8B-B14F-4D97-AF65-F5344CB8AC3E}">
        <p14:creationId xmlns:p14="http://schemas.microsoft.com/office/powerpoint/2010/main" val="3523057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1956816" cy="1207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02336" y="2255661"/>
            <a:ext cx="1956816" cy="2384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25359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46695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8"/>
          </p:nvPr>
        </p:nvSpPr>
        <p:spPr>
          <a:xfrm>
            <a:off x="68031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57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head 4 columns 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10646"/>
            <a:ext cx="1956816" cy="1207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02336" y="2597627"/>
            <a:ext cx="1956816" cy="221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25359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46695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8"/>
          </p:nvPr>
        </p:nvSpPr>
        <p:spPr>
          <a:xfrm>
            <a:off x="68031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sz="quarter" idx="19" hasCustomPrompt="1"/>
          </p:nvPr>
        </p:nvSpPr>
        <p:spPr>
          <a:xfrm>
            <a:off x="402336" y="775770"/>
            <a:ext cx="62240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Sub-header</a:t>
            </a:r>
            <a:r>
              <a:rPr lang="en-US" sz="1400" baseline="0" dirty="0">
                <a:solidFill>
                  <a:srgbClr val="8CA621"/>
                </a:solidFill>
                <a:latin typeface="Arial" charset="0"/>
                <a:ea typeface="Arial" charset="0"/>
                <a:cs typeface="Arial" charset="0"/>
              </a:rPr>
              <a:t> Title or Thought Here</a:t>
            </a:r>
            <a:endParaRPr lang="en-US" sz="1400" dirty="0">
              <a:solidFill>
                <a:srgbClr val="8CA621"/>
              </a:solidFill>
              <a:latin typeface="Arial" charset="0"/>
              <a:ea typeface="Arial" charset="0"/>
              <a:cs typeface="Arial" charset="0"/>
            </a:endParaRPr>
          </a:p>
          <a:p>
            <a:pPr lvl="0"/>
            <a:endParaRPr lang="en-US" dirty="0"/>
          </a:p>
        </p:txBody>
      </p:sp>
    </p:spTree>
    <p:extLst>
      <p:ext uri="{BB962C8B-B14F-4D97-AF65-F5344CB8AC3E}">
        <p14:creationId xmlns:p14="http://schemas.microsoft.com/office/powerpoint/2010/main" val="37728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 single 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6" name="Rectangle 5"/>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cxnSp>
        <p:nvCxnSpPr>
          <p:cNvPr id="8" name="Straight Connector 7"/>
          <p:cNvCxnSpPr/>
          <p:nvPr userDrawn="1"/>
        </p:nvCxnSpPr>
        <p:spPr>
          <a:xfrm>
            <a:off x="0" y="2400381"/>
            <a:ext cx="7017488" cy="25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0" name="Text Placeholder 2"/>
          <p:cNvSpPr>
            <a:spLocks noGrp="1"/>
          </p:cNvSpPr>
          <p:nvPr>
            <p:ph type="body" sz="quarter" idx="13" hasCustomPrompt="1"/>
          </p:nvPr>
        </p:nvSpPr>
        <p:spPr>
          <a:xfrm>
            <a:off x="276045" y="1847679"/>
            <a:ext cx="6846035" cy="601863"/>
          </a:xfrm>
          <a:prstGeom prst="rect">
            <a:avLst/>
          </a:prstGeom>
        </p:spPr>
        <p:txBody>
          <a:bodyPr/>
          <a:lstStyle>
            <a:lvl1pPr marL="0" marR="0" indent="0" algn="r" defTabSz="685800" rtl="0" eaLnBrk="1" fontAlgn="auto" latinLnBrk="0" hangingPunct="1">
              <a:lnSpc>
                <a:spcPct val="100000"/>
              </a:lnSpc>
              <a:spcBef>
                <a:spcPts val="0"/>
              </a:spcBef>
              <a:spcAft>
                <a:spcPts val="0"/>
              </a:spcAft>
              <a:buClrTx/>
              <a:buSzTx/>
              <a:buFont typeface="+mj-lt"/>
              <a:buNone/>
              <a:tabLst/>
              <a:defRPr sz="3200" b="0" i="0" baseline="0">
                <a:solidFill>
                  <a:srgbClr val="F27724"/>
                </a:solidFill>
                <a:latin typeface="Arial" charset="0"/>
                <a:ea typeface="Arial" charset="0"/>
                <a:cs typeface="Arial" charset="0"/>
              </a:defRPr>
            </a:lvl1pPr>
          </a:lstStyle>
          <a:p>
            <a:pPr algn="r"/>
            <a:r>
              <a:rPr lang="en-US" sz="3200" dirty="0">
                <a:solidFill>
                  <a:srgbClr val="F27724"/>
                </a:solidFill>
                <a:latin typeface="Arial" charset="0"/>
                <a:ea typeface="Arial" charset="0"/>
                <a:cs typeface="Arial" charset="0"/>
              </a:rPr>
              <a:t>Section Title Goes Here</a:t>
            </a:r>
          </a:p>
        </p:txBody>
      </p:sp>
      <p:cxnSp>
        <p:nvCxnSpPr>
          <p:cNvPr id="9" name="Straight Connector 8"/>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152803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 multiple 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6" name="Rectangle 5"/>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cxnSp>
        <p:nvCxnSpPr>
          <p:cNvPr id="7" name="Straight Connector 6"/>
          <p:cNvCxnSpPr/>
          <p:nvPr userDrawn="1"/>
        </p:nvCxnSpPr>
        <p:spPr>
          <a:xfrm>
            <a:off x="0" y="2400381"/>
            <a:ext cx="7017488" cy="25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9" name="Text Placeholder 2"/>
          <p:cNvSpPr>
            <a:spLocks noGrp="1"/>
          </p:cNvSpPr>
          <p:nvPr>
            <p:ph type="body" sz="quarter" idx="13" hasCustomPrompt="1"/>
          </p:nvPr>
        </p:nvSpPr>
        <p:spPr>
          <a:xfrm>
            <a:off x="366854" y="1821803"/>
            <a:ext cx="6755226" cy="1137058"/>
          </a:xfrm>
          <a:prstGeom prst="rect">
            <a:avLst/>
          </a:prstGeom>
        </p:spPr>
        <p:txBody>
          <a:bodyPr/>
          <a:lstStyle>
            <a:lvl1pPr marL="0" marR="0" indent="0" algn="r" defTabSz="685800" rtl="0" eaLnBrk="1" fontAlgn="auto" latinLnBrk="0" hangingPunct="1">
              <a:lnSpc>
                <a:spcPct val="100000"/>
              </a:lnSpc>
              <a:spcBef>
                <a:spcPts val="200"/>
              </a:spcBef>
              <a:spcAft>
                <a:spcPts val="200"/>
              </a:spcAft>
              <a:buClrTx/>
              <a:buSzTx/>
              <a:buFont typeface="+mj-lt"/>
              <a:buNone/>
              <a:tabLst/>
              <a:defRPr sz="3200" b="0" i="0" baseline="0">
                <a:solidFill>
                  <a:srgbClr val="F27724"/>
                </a:solidFill>
                <a:latin typeface="Arial" charset="0"/>
                <a:ea typeface="Arial" charset="0"/>
                <a:cs typeface="Arial" charset="0"/>
              </a:defRPr>
            </a:lvl1pPr>
          </a:lstStyle>
          <a:p>
            <a:pPr algn="r"/>
            <a:r>
              <a:rPr lang="en-US" sz="3200" dirty="0">
                <a:solidFill>
                  <a:srgbClr val="F27724"/>
                </a:solidFill>
                <a:latin typeface="Arial" charset="0"/>
                <a:ea typeface="Arial" charset="0"/>
                <a:cs typeface="Arial" charset="0"/>
              </a:rPr>
              <a:t>Multiple Line Section</a:t>
            </a:r>
          </a:p>
          <a:p>
            <a:pPr algn="r"/>
            <a:r>
              <a:rPr lang="en-US" sz="3200" dirty="0">
                <a:solidFill>
                  <a:srgbClr val="F27724"/>
                </a:solidFill>
                <a:latin typeface="Arial" charset="0"/>
                <a:ea typeface="Arial" charset="0"/>
                <a:cs typeface="Arial" charset="0"/>
              </a:rPr>
              <a:t>Title Goes Here</a:t>
            </a:r>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21066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a:solidFill>
                  <a:srgbClr val="8CA621"/>
                </a:solidFill>
                <a:latin typeface="Arial" charset="0"/>
                <a:ea typeface="Arial" charset="0"/>
                <a:cs typeface="Arial" charset="0"/>
              </a:rPr>
              <a:t>sales@zinfitech.com</a:t>
            </a:r>
          </a:p>
        </p:txBody>
      </p:sp>
      <p:sp>
        <p:nvSpPr>
          <p:cNvPr id="15" name="Title 3"/>
          <p:cNvSpPr>
            <a:spLocks noGrp="1"/>
          </p:cNvSpPr>
          <p:nvPr>
            <p:ph type="ctrTitle" hasCustomPrompt="1"/>
          </p:nvPr>
        </p:nvSpPr>
        <p:spPr>
          <a:xfrm>
            <a:off x="366853"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9" name="TextBox 8"/>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51716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3 and 1/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1720"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4199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4032504" cy="3888276"/>
          </a:xfrm>
        </p:spPr>
        <p:txBody>
          <a:bodyPr/>
          <a:lstStyle>
            <a:lvl1pPr>
              <a:defRPr sz="1400"/>
            </a:lvl1pPr>
            <a:lvl2pPr marL="182880" indent="-182880">
              <a:spcBef>
                <a:spcPts val="200"/>
              </a:spcBef>
              <a:spcAft>
                <a:spcPts val="200"/>
              </a:spcAft>
              <a:buFont typeface="+mj-lt"/>
              <a:buAutoNum type="arabicPeriod"/>
              <a:defRPr sz="1200"/>
            </a:lvl2pPr>
            <a:lvl3pPr marL="365760" indent="-118872">
              <a:defRPr sz="1000"/>
            </a:lvl3pPr>
            <a:lvl4pPr marL="457200">
              <a:defRPr sz="800"/>
            </a:lvl4pPr>
            <a:lvl5pPr marL="539496">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Main Title Goes Here</a:t>
            </a:r>
          </a:p>
        </p:txBody>
      </p:sp>
      <p:sp>
        <p:nvSpPr>
          <p:cNvPr id="14" name="TextBox 13"/>
          <p:cNvSpPr txBox="1"/>
          <p:nvPr userDrawn="1"/>
        </p:nvSpPr>
        <p:spPr>
          <a:xfrm>
            <a:off x="1188720" y="184592"/>
            <a:ext cx="3714383" cy="276999"/>
          </a:xfrm>
          <a:prstGeom prst="rect">
            <a:avLst/>
          </a:prstGeom>
          <a:noFill/>
        </p:spPr>
        <p:txBody>
          <a:bodyPr wrap="square" lIns="0" tIns="0" rIns="0" bIns="0" rtlCol="0">
            <a:spAutoFit/>
          </a:bodyPr>
          <a:lstStyle/>
          <a:p>
            <a:r>
              <a:rPr lang="en-US" sz="1800" dirty="0">
                <a:solidFill>
                  <a:srgbClr val="636361"/>
                </a:solidFill>
                <a:latin typeface="Arial" charset="0"/>
                <a:ea typeface="Arial" charset="0"/>
                <a:cs typeface="Arial" charset="0"/>
              </a:rPr>
              <a:t>Table Of Contents</a:t>
            </a:r>
          </a:p>
        </p:txBody>
      </p:sp>
      <p:pic>
        <p:nvPicPr>
          <p:cNvPr id="15" name="Picture 14"/>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025" b="11247"/>
          <a:stretch/>
        </p:blipFill>
        <p:spPr>
          <a:xfrm>
            <a:off x="6590581" y="2221001"/>
            <a:ext cx="2553419" cy="2927262"/>
          </a:xfrm>
          <a:prstGeom prst="rect">
            <a:avLst/>
          </a:prstGeom>
        </p:spPr>
      </p:pic>
    </p:spTree>
    <p:extLst>
      <p:ext uri="{BB962C8B-B14F-4D97-AF65-F5344CB8AC3E}">
        <p14:creationId xmlns:p14="http://schemas.microsoft.com/office/powerpoint/2010/main" val="184168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larg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83576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22882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smalle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839468"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312573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maller column with dicriptio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839468" y="868680"/>
            <a:ext cx="5465064" cy="349432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5" name="Content Placeholder 2"/>
          <p:cNvSpPr>
            <a:spLocks noGrp="1"/>
          </p:cNvSpPr>
          <p:nvPr>
            <p:ph sz="half" idx="12" hasCustomPrompt="1"/>
          </p:nvPr>
        </p:nvSpPr>
        <p:spPr>
          <a:xfrm>
            <a:off x="1839468" y="4430204"/>
            <a:ext cx="5465064" cy="292888"/>
          </a:xfrm>
        </p:spPr>
        <p:txBody>
          <a:bodyPr/>
          <a:lstStyle>
            <a:lvl1pPr algn="ct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31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9" r:id="rId3"/>
    <p:sldLayoutId id="2147483668" r:id="rId4"/>
    <p:sldLayoutId id="214748371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868680"/>
            <a:ext cx="8357616" cy="33972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6652" y="130490"/>
            <a:ext cx="750171" cy="372387"/>
          </a:xfrm>
          <a:prstGeom prst="rect">
            <a:avLst/>
          </a:prstGeom>
        </p:spPr>
      </p:pic>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1188084" y="22680"/>
            <a:ext cx="5394576" cy="438912"/>
          </a:xfrm>
          <a:prstGeom prst="rect">
            <a:avLst/>
          </a:prstGeom>
        </p:spPr>
        <p:txBody>
          <a:bodyPr vert="horz" lIns="0" tIns="0" rIns="0" bIns="0" rtlCol="0" anchor="b">
            <a:normAutofit/>
          </a:bodyPr>
          <a:lstStyle/>
          <a:p>
            <a:r>
              <a:rPr lang="en-US" dirty="0"/>
              <a:t>Slide Title Goes Here</a:t>
            </a:r>
          </a:p>
        </p:txBody>
      </p:sp>
      <p:sp>
        <p:nvSpPr>
          <p:cNvPr id="15" name="TextBox 14"/>
          <p:cNvSpPr txBox="1"/>
          <p:nvPr userDrawn="1"/>
        </p:nvSpPr>
        <p:spPr>
          <a:xfrm>
            <a:off x="146652" y="4897060"/>
            <a:ext cx="6600432"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2025 ZINFI Technologies Inc. All Rights Reserved. ZINFI Confidential &amp; Proprietary Document – Shared under NDA.</a:t>
            </a:r>
            <a:endParaRPr lang="en-US" sz="900" dirty="0"/>
          </a:p>
        </p:txBody>
      </p:sp>
    </p:spTree>
    <p:extLst>
      <p:ext uri="{BB962C8B-B14F-4D97-AF65-F5344CB8AC3E}">
        <p14:creationId xmlns:p14="http://schemas.microsoft.com/office/powerpoint/2010/main" val="477993487"/>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705" r:id="rId3"/>
    <p:sldLayoutId id="2147483711" r:id="rId4"/>
    <p:sldLayoutId id="2147483704" r:id="rId5"/>
    <p:sldLayoutId id="2147483700" r:id="rId6"/>
    <p:sldLayoutId id="2147483701" r:id="rId7"/>
    <p:sldLayoutId id="2147483702" r:id="rId8"/>
    <p:sldLayoutId id="2147483703" r:id="rId9"/>
    <p:sldLayoutId id="2147483706" r:id="rId10"/>
    <p:sldLayoutId id="2147483707" r:id="rId11"/>
    <p:sldLayoutId id="2147483709" r:id="rId12"/>
    <p:sldLayoutId id="2147483708" r:id="rId13"/>
    <p:sldLayoutId id="2147483710" r:id="rId14"/>
  </p:sldLayoutIdLst>
  <p:txStyles>
    <p:titleStyle>
      <a:lvl1pPr algn="l" defTabSz="457200" rtl="0" eaLnBrk="1" latinLnBrk="0" hangingPunct="1">
        <a:spcBef>
          <a:spcPct val="0"/>
        </a:spcBef>
        <a:buNone/>
        <a:defRPr sz="1800" kern="1200" baseline="0">
          <a:solidFill>
            <a:srgbClr val="636361"/>
          </a:solidFill>
          <a:latin typeface="+mj-lt"/>
          <a:ea typeface="+mj-ea"/>
          <a:cs typeface="+mj-cs"/>
        </a:defRPr>
      </a:lvl1pPr>
    </p:titleStyle>
    <p:bodyStyle>
      <a:lvl1pPr marL="0" indent="0" algn="l" defTabSz="457200" rtl="0" eaLnBrk="1" latinLnBrk="0" hangingPunct="1">
        <a:spcBef>
          <a:spcPts val="400"/>
        </a:spcBef>
        <a:spcAft>
          <a:spcPts val="400"/>
        </a:spcAft>
        <a:buFont typeface="Arial"/>
        <a:buNone/>
        <a:defRPr sz="1400" kern="1200">
          <a:solidFill>
            <a:schemeClr val="accent3"/>
          </a:solidFill>
          <a:latin typeface="Arial"/>
          <a:ea typeface="+mn-ea"/>
          <a:cs typeface="Arial"/>
        </a:defRPr>
      </a:lvl1pPr>
      <a:lvl2pPr marL="118872" indent="-118872" algn="l" defTabSz="457200" rtl="0" eaLnBrk="1" latinLnBrk="0" hangingPunct="1">
        <a:spcBef>
          <a:spcPts val="200"/>
        </a:spcBef>
        <a:spcAft>
          <a:spcPts val="200"/>
        </a:spcAft>
        <a:buFont typeface="Arial"/>
        <a:buChar char="•"/>
        <a:defRPr sz="1200" kern="1200">
          <a:solidFill>
            <a:schemeClr val="tx1"/>
          </a:solidFill>
          <a:latin typeface="+mn-lt"/>
          <a:ea typeface="+mn-ea"/>
          <a:cs typeface="+mn-cs"/>
        </a:defRPr>
      </a:lvl2pPr>
      <a:lvl3pPr marL="237744" indent="-118872" algn="l" defTabSz="457200" rtl="0" eaLnBrk="1" latinLnBrk="0" hangingPunct="1">
        <a:spcBef>
          <a:spcPts val="200"/>
        </a:spcBef>
        <a:spcAft>
          <a:spcPts val="200"/>
        </a:spcAft>
        <a:buFont typeface="Courier New"/>
        <a:buChar char="o"/>
        <a:defRPr sz="1100" kern="1200">
          <a:solidFill>
            <a:schemeClr val="tx1"/>
          </a:solidFill>
          <a:latin typeface="+mn-lt"/>
          <a:ea typeface="+mn-ea"/>
          <a:cs typeface="+mn-cs"/>
        </a:defRPr>
      </a:lvl3pPr>
      <a:lvl4pPr marL="356616" indent="-118872" algn="l" defTabSz="457200" rtl="0" eaLnBrk="1" latinLnBrk="0" hangingPunct="1">
        <a:spcBef>
          <a:spcPts val="100"/>
        </a:spcBef>
        <a:spcAft>
          <a:spcPts val="100"/>
        </a:spcAft>
        <a:buFont typeface="Lucida Grande"/>
        <a:buChar char="~"/>
        <a:defRPr sz="1000" i="1" kern="1200">
          <a:solidFill>
            <a:schemeClr val="tx1"/>
          </a:solidFill>
          <a:latin typeface="+mn-lt"/>
          <a:ea typeface="+mn-ea"/>
          <a:cs typeface="+mn-cs"/>
        </a:defRPr>
      </a:lvl4pPr>
      <a:lvl5pPr marL="475488" indent="-118872" algn="l" defTabSz="457200" rtl="0" eaLnBrk="1" latinLnBrk="0" hangingPunct="1">
        <a:spcBef>
          <a:spcPts val="100"/>
        </a:spcBef>
        <a:spcAft>
          <a:spcPts val="100"/>
        </a:spcAft>
        <a:buFont typeface="Lucida Grande"/>
        <a:buChar char="*"/>
        <a:defRPr sz="8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5.png"/><Relationship Id="rId5" Type="http://schemas.openxmlformats.org/officeDocument/2006/relationships/image" Target="../media/image25.png"/><Relationship Id="rId10" Type="http://schemas.openxmlformats.org/officeDocument/2006/relationships/slide" Target="slide2.xml"/><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slide" Target="slide2.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 Target="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slide" Target="slide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14838" y="2400381"/>
            <a:ext cx="5532348" cy="482720"/>
          </a:xfrm>
        </p:spPr>
        <p:txBody>
          <a:bodyPr/>
          <a:lstStyle/>
          <a:p>
            <a:r>
              <a:rPr lang="en-US" dirty="0"/>
              <a:t>PIPL Readiness</a:t>
            </a:r>
          </a:p>
        </p:txBody>
      </p:sp>
      <p:sp>
        <p:nvSpPr>
          <p:cNvPr id="3" name="Title 2"/>
          <p:cNvSpPr>
            <a:spLocks noGrp="1"/>
          </p:cNvSpPr>
          <p:nvPr>
            <p:ph type="ctrTitle"/>
          </p:nvPr>
        </p:nvSpPr>
        <p:spPr>
          <a:xfrm>
            <a:off x="366853" y="4435449"/>
            <a:ext cx="4291773" cy="397446"/>
          </a:xfrm>
          <a:ln>
            <a:solidFill>
              <a:schemeClr val="accent1"/>
            </a:solidFill>
          </a:ln>
        </p:spPr>
        <p:txBody>
          <a:bodyPr/>
          <a:lstStyle/>
          <a:p>
            <a:endParaRPr lang="en-US" dirty="0"/>
          </a:p>
        </p:txBody>
      </p:sp>
      <p:sp>
        <p:nvSpPr>
          <p:cNvPr id="4" name="Rectangle 3"/>
          <p:cNvSpPr/>
          <p:nvPr/>
        </p:nvSpPr>
        <p:spPr>
          <a:xfrm>
            <a:off x="3464171" y="2710566"/>
            <a:ext cx="5283016" cy="769441"/>
          </a:xfrm>
          <a:prstGeom prst="rect">
            <a:avLst/>
          </a:prstGeom>
        </p:spPr>
        <p:txBody>
          <a:bodyPr wrap="square">
            <a:spAutoFit/>
          </a:bodyPr>
          <a:lstStyle/>
          <a:p>
            <a:pPr algn="r"/>
            <a:r>
              <a:rPr lang="en-US" sz="2200" dirty="0">
                <a:solidFill>
                  <a:schemeClr val="bg1">
                    <a:lumMod val="75000"/>
                  </a:schemeClr>
                </a:solidFill>
              </a:rPr>
              <a:t>Compliance Guide</a:t>
            </a:r>
          </a:p>
          <a:p>
            <a:pPr algn="r"/>
            <a:r>
              <a:rPr lang="en-US" sz="2200" dirty="0">
                <a:solidFill>
                  <a:schemeClr val="bg1">
                    <a:lumMod val="75000"/>
                  </a:schemeClr>
                </a:solidFill>
              </a:rPr>
              <a:t>Ext.prc.001.02 | 06.06.2025</a:t>
            </a:r>
          </a:p>
        </p:txBody>
      </p:sp>
      <p:pic>
        <p:nvPicPr>
          <p:cNvPr id="1026" name="Picture 2">
            <a:extLst>
              <a:ext uri="{FF2B5EF4-FFF2-40B4-BE49-F238E27FC236}">
                <a16:creationId xmlns:a16="http://schemas.microsoft.com/office/drawing/2014/main" id="{74251312-FA6D-4288-A638-2FC8D14935B8}"/>
              </a:ext>
            </a:extLst>
          </p:cNvPr>
          <p:cNvPicPr>
            <a:picLocks noChangeAspect="1" noChangeArrowheads="1"/>
          </p:cNvPicPr>
          <p:nvPr/>
        </p:nvPicPr>
        <p:blipFill>
          <a:blip r:embed="rId2">
            <a:duotone>
              <a:schemeClr val="accent6">
                <a:shade val="45000"/>
                <a:satMod val="135000"/>
              </a:schemeClr>
              <a:prstClr val="white"/>
            </a:duotone>
          </a:blip>
          <a:srcRect/>
          <a:stretch/>
        </p:blipFill>
        <p:spPr bwMode="auto">
          <a:xfrm>
            <a:off x="7178030" y="572873"/>
            <a:ext cx="1569156" cy="156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3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Consent Management</a:t>
            </a:r>
          </a:p>
        </p:txBody>
      </p:sp>
      <p:sp>
        <p:nvSpPr>
          <p:cNvPr id="24" name="TextBox 23">
            <a:extLst>
              <a:ext uri="{FF2B5EF4-FFF2-40B4-BE49-F238E27FC236}">
                <a16:creationId xmlns:a16="http://schemas.microsoft.com/office/drawing/2014/main" id="{D3337AA2-5183-41C2-851D-50BEE6B17D5F}"/>
              </a:ext>
            </a:extLst>
          </p:cNvPr>
          <p:cNvSpPr txBox="1"/>
          <p:nvPr/>
        </p:nvSpPr>
        <p:spPr>
          <a:xfrm>
            <a:off x="1397202" y="784135"/>
            <a:ext cx="7521243" cy="4093428"/>
          </a:xfrm>
          <a:prstGeom prst="rect">
            <a:avLst/>
          </a:prstGeom>
          <a:noFill/>
        </p:spPr>
        <p:txBody>
          <a:bodyPr wrap="square" rtlCol="0">
            <a:spAutoFit/>
          </a:bodyPr>
          <a:lstStyle/>
          <a:p>
            <a:r>
              <a:rPr lang="en-US" sz="1000" dirty="0">
                <a:solidFill>
                  <a:srgbClr val="8CA621"/>
                </a:solidFill>
              </a:rPr>
              <a:t>Consent Management</a:t>
            </a:r>
          </a:p>
          <a:p>
            <a:endParaRPr lang="en-US" sz="1000" dirty="0">
              <a:solidFill>
                <a:srgbClr val="636361"/>
              </a:solidFill>
            </a:endParaRPr>
          </a:p>
          <a:p>
            <a:r>
              <a:rPr lang="en-US" sz="1000" dirty="0">
                <a:solidFill>
                  <a:srgbClr val="636361"/>
                </a:solidFill>
              </a:rPr>
              <a:t>ZINFI establishes:</a:t>
            </a:r>
          </a:p>
          <a:p>
            <a:pPr marL="171450" indent="-171450">
              <a:buFont typeface="Arial" panose="020B0604020202020204" pitchFamily="34" charset="0"/>
              <a:buChar char="•"/>
            </a:pPr>
            <a:r>
              <a:rPr lang="en-US" sz="1000" dirty="0">
                <a:solidFill>
                  <a:srgbClr val="636361"/>
                </a:solidFill>
              </a:rPr>
              <a:t>Not only simple consent-obtaining procedures, but also demonstrates that the data subject has consented to processing of his/her data; records stored for fingertip access.</a:t>
            </a:r>
          </a:p>
          <a:p>
            <a:pPr marL="171450" indent="-171450">
              <a:buFont typeface="Arial" panose="020B0604020202020204" pitchFamily="34" charset="0"/>
              <a:buChar char="•"/>
            </a:pPr>
            <a:r>
              <a:rPr lang="en-US" sz="1000" dirty="0">
                <a:solidFill>
                  <a:srgbClr val="636361"/>
                </a:solidFill>
              </a:rPr>
              <a:t>Consent requests in the context of a written declaration are presented in an intelligible and easily accessible form, using clear and plain language. “Do Not Sell My Personal Information” Policy is presented transparently..</a:t>
            </a:r>
          </a:p>
          <a:p>
            <a:pPr marL="171450" indent="-171450">
              <a:buFont typeface="Arial" panose="020B0604020202020204" pitchFamily="34" charset="0"/>
              <a:buChar char="•"/>
            </a:pPr>
            <a:r>
              <a:rPr lang="en-US" sz="1000" dirty="0">
                <a:solidFill>
                  <a:srgbClr val="636361"/>
                </a:solidFill>
              </a:rPr>
              <a:t>Requests for consent conforms to the use of the service for which it is collected. The following are clearly defined and mailed to CA clients, prior to processing:</a:t>
            </a:r>
          </a:p>
          <a:p>
            <a:pPr marL="514441" lvl="1" indent="-171450">
              <a:buFont typeface="Courier New" panose="02070309020205020404" pitchFamily="49" charset="0"/>
              <a:buChar char="o"/>
            </a:pPr>
            <a:r>
              <a:rPr lang="en-US" sz="1000" dirty="0">
                <a:solidFill>
                  <a:srgbClr val="636361"/>
                </a:solidFill>
              </a:rPr>
              <a:t>Why we collect the specific information  </a:t>
            </a:r>
          </a:p>
          <a:p>
            <a:pPr marL="514441" lvl="1" indent="-171450">
              <a:buFont typeface="Courier New" panose="02070309020205020404" pitchFamily="49" charset="0"/>
              <a:buChar char="o"/>
            </a:pPr>
            <a:r>
              <a:rPr lang="en-US" sz="1000" dirty="0">
                <a:solidFill>
                  <a:srgbClr val="636361"/>
                </a:solidFill>
              </a:rPr>
              <a:t>What we do with it</a:t>
            </a:r>
          </a:p>
          <a:p>
            <a:pPr marL="514441" lvl="1" indent="-171450">
              <a:buFont typeface="Courier New" panose="02070309020205020404" pitchFamily="49" charset="0"/>
              <a:buChar char="o"/>
            </a:pPr>
            <a:r>
              <a:rPr lang="en-US" sz="1000" dirty="0">
                <a:solidFill>
                  <a:srgbClr val="636361"/>
                </a:solidFill>
              </a:rPr>
              <a:t>How long we keep it</a:t>
            </a:r>
          </a:p>
          <a:p>
            <a:pPr marL="514441" lvl="1" indent="-171450">
              <a:buFont typeface="Courier New" panose="02070309020205020404" pitchFamily="49" charset="0"/>
              <a:buChar char="o"/>
            </a:pPr>
            <a:r>
              <a:rPr lang="en-US" sz="1000" dirty="0">
                <a:solidFill>
                  <a:srgbClr val="636361"/>
                </a:solidFill>
              </a:rPr>
              <a:t>How we destroy/retain it</a:t>
            </a:r>
          </a:p>
          <a:p>
            <a:pPr marL="514441" lvl="1" indent="-171450">
              <a:buFont typeface="Courier New" panose="02070309020205020404" pitchFamily="49" charset="0"/>
              <a:buChar char="o"/>
            </a:pPr>
            <a:r>
              <a:rPr lang="en-US" sz="1000" dirty="0">
                <a:solidFill>
                  <a:srgbClr val="636361"/>
                </a:solidFill>
              </a:rPr>
              <a:t>How individuals can access the  information you hold on them</a:t>
            </a:r>
          </a:p>
          <a:p>
            <a:pPr marL="514441" lvl="1" indent="-171450">
              <a:buFont typeface="Courier New" panose="02070309020205020404" pitchFamily="49" charset="0"/>
              <a:buChar char="o"/>
            </a:pPr>
            <a:r>
              <a:rPr lang="en-US" sz="1000" dirty="0">
                <a:solidFill>
                  <a:srgbClr val="636361"/>
                </a:solidFill>
              </a:rPr>
              <a:t>Right to be forgotten information: data subject’s right to withdraw consent at any time; the process for withdrawing consent should be just as easy as that for giving consent</a:t>
            </a:r>
          </a:p>
          <a:p>
            <a:endParaRPr lang="en-US" sz="1000" dirty="0">
              <a:solidFill>
                <a:srgbClr val="636361"/>
              </a:solidFill>
            </a:endParaRPr>
          </a:p>
          <a:p>
            <a:r>
              <a:rPr lang="en-US" sz="1000" dirty="0">
                <a:solidFill>
                  <a:srgbClr val="8CA621"/>
                </a:solidFill>
              </a:rPr>
              <a:t>Implementing Procedures</a:t>
            </a:r>
          </a:p>
          <a:p>
            <a:endParaRPr lang="en-US" sz="1000" dirty="0">
              <a:solidFill>
                <a:srgbClr val="8CA621"/>
              </a:solidFill>
            </a:endParaRPr>
          </a:p>
          <a:p>
            <a:pPr marL="171450" indent="-171450">
              <a:buFont typeface="Arial" panose="020B0604020202020204" pitchFamily="34" charset="0"/>
              <a:buChar char="•"/>
            </a:pPr>
            <a:r>
              <a:rPr lang="en-US" sz="1000" dirty="0">
                <a:solidFill>
                  <a:srgbClr val="636361"/>
                </a:solidFill>
              </a:rPr>
              <a:t>Privacy policies defined and revised for PIPL and undertaken by organization</a:t>
            </a:r>
          </a:p>
          <a:p>
            <a:pPr marL="171450" indent="-171450">
              <a:buFont typeface="Arial" panose="020B0604020202020204" pitchFamily="34" charset="0"/>
              <a:buChar char="•"/>
            </a:pPr>
            <a:r>
              <a:rPr lang="en-US" sz="1000" dirty="0">
                <a:solidFill>
                  <a:srgbClr val="636361"/>
                </a:solidFill>
              </a:rPr>
              <a:t>Marketing data protection policy (rulebook on filtering and sending customer offers)</a:t>
            </a:r>
          </a:p>
          <a:p>
            <a:pPr marL="171450" indent="-171450">
              <a:buFont typeface="Arial" panose="020B0604020202020204" pitchFamily="34" charset="0"/>
              <a:buChar char="•"/>
            </a:pPr>
            <a:r>
              <a:rPr lang="en-US" sz="1000" dirty="0">
                <a:solidFill>
                  <a:srgbClr val="636361"/>
                </a:solidFill>
              </a:rPr>
              <a:t>HR employee data protection policy (consent management of employees/associates for internal processing activities)</a:t>
            </a:r>
          </a:p>
          <a:p>
            <a:pPr marL="171450" indent="-171450">
              <a:buFont typeface="Arial" panose="020B0604020202020204" pitchFamily="34" charset="0"/>
              <a:buChar char="•"/>
            </a:pPr>
            <a:r>
              <a:rPr lang="en-US" sz="1000" dirty="0">
                <a:solidFill>
                  <a:srgbClr val="636361"/>
                </a:solidFill>
              </a:rPr>
              <a:t>Disagreement to consent policy (withdrawal management) </a:t>
            </a:r>
          </a:p>
          <a:p>
            <a:pPr marL="171450" indent="-171450">
              <a:buFont typeface="Arial" panose="020B0604020202020204" pitchFamily="34" charset="0"/>
              <a:buChar char="•"/>
            </a:pPr>
            <a:r>
              <a:rPr lang="en-US" sz="1000" dirty="0">
                <a:solidFill>
                  <a:srgbClr val="636361"/>
                </a:solidFill>
              </a:rPr>
              <a:t>Data retention policy/agreement</a:t>
            </a:r>
          </a:p>
          <a:p>
            <a:pPr marL="171450" indent="-171450">
              <a:buFont typeface="Arial" panose="020B0604020202020204" pitchFamily="34" charset="0"/>
              <a:buChar char="•"/>
            </a:pPr>
            <a:r>
              <a:rPr lang="en-US" sz="1000" dirty="0">
                <a:solidFill>
                  <a:srgbClr val="636361"/>
                </a:solidFill>
              </a:rPr>
              <a:t>Cookie usage and acceptance policy (defines data subject tracking consent, if any)</a:t>
            </a:r>
            <a:endParaRPr lang="en-US" sz="1200" dirty="0">
              <a:solidFill>
                <a:srgbClr val="8CA621"/>
              </a:solidFill>
            </a:endParaRPr>
          </a:p>
        </p:txBody>
      </p:sp>
      <p:sp>
        <p:nvSpPr>
          <p:cNvPr id="25" name="Rectangle 24">
            <a:extLst>
              <a:ext uri="{FF2B5EF4-FFF2-40B4-BE49-F238E27FC236}">
                <a16:creationId xmlns:a16="http://schemas.microsoft.com/office/drawing/2014/main" id="{F1219E7A-0485-45A6-952D-41EDEB2E8EDE}"/>
              </a:ext>
            </a:extLst>
          </p:cNvPr>
          <p:cNvSpPr/>
          <p:nvPr/>
        </p:nvSpPr>
        <p:spPr>
          <a:xfrm>
            <a:off x="239178" y="791040"/>
            <a:ext cx="948906" cy="481804"/>
          </a:xfrm>
          <a:prstGeom prst="rect">
            <a:avLst/>
          </a:prstGeom>
          <a:solidFill>
            <a:schemeClr val="bg1"/>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Information ZINFI Holds</a:t>
            </a:r>
          </a:p>
        </p:txBody>
      </p:sp>
      <p:sp>
        <p:nvSpPr>
          <p:cNvPr id="26" name="Rectangle 25">
            <a:extLst>
              <a:ext uri="{FF2B5EF4-FFF2-40B4-BE49-F238E27FC236}">
                <a16:creationId xmlns:a16="http://schemas.microsoft.com/office/drawing/2014/main" id="{2319C92A-9931-4FF0-A09D-15DDA9C34516}"/>
              </a:ext>
            </a:extLst>
          </p:cNvPr>
          <p:cNvSpPr/>
          <p:nvPr/>
        </p:nvSpPr>
        <p:spPr>
          <a:xfrm>
            <a:off x="239178" y="1647283"/>
            <a:ext cx="948906" cy="481804"/>
          </a:xfrm>
          <a:prstGeom prst="rect">
            <a:avLst/>
          </a:prstGeom>
          <a:solidFill>
            <a:schemeClr val="bg1"/>
          </a:solid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962AA6"/>
                </a:solidFill>
              </a:rPr>
              <a:t>Legal Basis for Processing Personal Data</a:t>
            </a:r>
          </a:p>
        </p:txBody>
      </p:sp>
      <p:sp>
        <p:nvSpPr>
          <p:cNvPr id="27" name="Rectangle 26">
            <a:extLst>
              <a:ext uri="{FF2B5EF4-FFF2-40B4-BE49-F238E27FC236}">
                <a16:creationId xmlns:a16="http://schemas.microsoft.com/office/drawing/2014/main" id="{4F524AD9-CDC6-4CC2-9A5D-40E268A89F23}"/>
              </a:ext>
            </a:extLst>
          </p:cNvPr>
          <p:cNvSpPr/>
          <p:nvPr/>
        </p:nvSpPr>
        <p:spPr>
          <a:xfrm>
            <a:off x="239178" y="2503526"/>
            <a:ext cx="948906" cy="481804"/>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8CA621"/>
                </a:solidFill>
              </a:rPr>
              <a:t>Consent</a:t>
            </a:r>
          </a:p>
        </p:txBody>
      </p:sp>
      <p:sp>
        <p:nvSpPr>
          <p:cNvPr id="28" name="Rectangle 27">
            <a:extLst>
              <a:ext uri="{FF2B5EF4-FFF2-40B4-BE49-F238E27FC236}">
                <a16:creationId xmlns:a16="http://schemas.microsoft.com/office/drawing/2014/main" id="{25BD4E31-CE8C-421E-B61E-FDCD2EBF0C4A}"/>
              </a:ext>
            </a:extLst>
          </p:cNvPr>
          <p:cNvSpPr/>
          <p:nvPr/>
        </p:nvSpPr>
        <p:spPr>
          <a:xfrm>
            <a:off x="239178" y="3359769"/>
            <a:ext cx="948906" cy="481804"/>
          </a:xfrm>
          <a:prstGeom prst="rect">
            <a:avLst/>
          </a:prstGeom>
          <a:solidFill>
            <a:schemeClr val="bg1"/>
          </a:solid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636361"/>
                </a:solidFill>
              </a:rPr>
              <a:t>Individuals’ Rights</a:t>
            </a:r>
          </a:p>
        </p:txBody>
      </p:sp>
      <p:sp>
        <p:nvSpPr>
          <p:cNvPr id="29" name="Rectangle 28">
            <a:extLst>
              <a:ext uri="{FF2B5EF4-FFF2-40B4-BE49-F238E27FC236}">
                <a16:creationId xmlns:a16="http://schemas.microsoft.com/office/drawing/2014/main" id="{4A41F2AD-2130-491E-8829-D3681F36E780}"/>
              </a:ext>
            </a:extLst>
          </p:cNvPr>
          <p:cNvSpPr/>
          <p:nvPr/>
        </p:nvSpPr>
        <p:spPr>
          <a:xfrm>
            <a:off x="239178" y="4216012"/>
            <a:ext cx="948906" cy="481804"/>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F27724"/>
                </a:solidFill>
              </a:rPr>
              <a:t>Subject Access Requests</a:t>
            </a:r>
          </a:p>
        </p:txBody>
      </p:sp>
      <p:cxnSp>
        <p:nvCxnSpPr>
          <p:cNvPr id="30" name="Straight Arrow Connector 29">
            <a:extLst>
              <a:ext uri="{FF2B5EF4-FFF2-40B4-BE49-F238E27FC236}">
                <a16:creationId xmlns:a16="http://schemas.microsoft.com/office/drawing/2014/main" id="{A752562A-47BA-4F5A-8084-59AB413F08DF}"/>
              </a:ext>
            </a:extLst>
          </p:cNvPr>
          <p:cNvCxnSpPr>
            <a:endCxn id="26" idx="0"/>
          </p:cNvCxnSpPr>
          <p:nvPr/>
        </p:nvCxnSpPr>
        <p:spPr>
          <a:xfrm>
            <a:off x="713631" y="1272844"/>
            <a:ext cx="0" cy="374439"/>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50ED2C94-3C61-4B96-BBCB-0A7AC6C2083E}"/>
              </a:ext>
            </a:extLst>
          </p:cNvPr>
          <p:cNvCxnSpPr>
            <a:cxnSpLocks/>
            <a:stCxn id="26" idx="2"/>
            <a:endCxn id="27" idx="0"/>
          </p:cNvCxnSpPr>
          <p:nvPr/>
        </p:nvCxnSpPr>
        <p:spPr>
          <a:xfrm>
            <a:off x="713631" y="2129087"/>
            <a:ext cx="0" cy="374439"/>
          </a:xfrm>
          <a:prstGeom prst="straightConnector1">
            <a:avLst/>
          </a:prstGeom>
          <a:ln w="12700">
            <a:solidFill>
              <a:srgbClr val="962AA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5299046C-318C-4F40-8655-347FC0857074}"/>
              </a:ext>
            </a:extLst>
          </p:cNvPr>
          <p:cNvCxnSpPr>
            <a:cxnSpLocks/>
            <a:endCxn id="28" idx="0"/>
          </p:cNvCxnSpPr>
          <p:nvPr/>
        </p:nvCxnSpPr>
        <p:spPr>
          <a:xfrm>
            <a:off x="713631" y="2985330"/>
            <a:ext cx="0" cy="374439"/>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E567B120-E649-427D-8CDB-966336BD014F}"/>
              </a:ext>
            </a:extLst>
          </p:cNvPr>
          <p:cNvCxnSpPr>
            <a:cxnSpLocks/>
            <a:endCxn id="29" idx="0"/>
          </p:cNvCxnSpPr>
          <p:nvPr/>
        </p:nvCxnSpPr>
        <p:spPr>
          <a:xfrm>
            <a:off x="713631" y="3841573"/>
            <a:ext cx="0" cy="374439"/>
          </a:xfrm>
          <a:prstGeom prst="straightConnector1">
            <a:avLst/>
          </a:prstGeom>
          <a:ln w="12700">
            <a:solidFill>
              <a:srgbClr val="63636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6" name="Picture 45" descr="Image result for home icon png">
            <a:hlinkClick r:id="rId2" action="ppaction://hlinksldjump"/>
            <a:extLst>
              <a:ext uri="{FF2B5EF4-FFF2-40B4-BE49-F238E27FC236}">
                <a16:creationId xmlns:a16="http://schemas.microsoft.com/office/drawing/2014/main" id="{4F8B2BC1-D1F4-4326-8295-6798CBECC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8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System Data Flow</a:t>
            </a:r>
          </a:p>
        </p:txBody>
      </p:sp>
      <p:grpSp>
        <p:nvGrpSpPr>
          <p:cNvPr id="14" name="Group 13">
            <a:extLst>
              <a:ext uri="{FF2B5EF4-FFF2-40B4-BE49-F238E27FC236}">
                <a16:creationId xmlns:a16="http://schemas.microsoft.com/office/drawing/2014/main" id="{C2E21713-B600-44AF-9D57-4477D4E1C528}"/>
              </a:ext>
            </a:extLst>
          </p:cNvPr>
          <p:cNvGrpSpPr/>
          <p:nvPr/>
        </p:nvGrpSpPr>
        <p:grpSpPr>
          <a:xfrm>
            <a:off x="2523740" y="877823"/>
            <a:ext cx="2816352" cy="3774643"/>
            <a:chOff x="373076" y="877823"/>
            <a:chExt cx="3547872" cy="3774643"/>
          </a:xfrm>
        </p:grpSpPr>
        <p:sp>
          <p:nvSpPr>
            <p:cNvPr id="15" name="Rectangle 14">
              <a:extLst>
                <a:ext uri="{FF2B5EF4-FFF2-40B4-BE49-F238E27FC236}">
                  <a16:creationId xmlns:a16="http://schemas.microsoft.com/office/drawing/2014/main" id="{441FD00D-0B50-416B-B841-1AB786687679}"/>
                </a:ext>
              </a:extLst>
            </p:cNvPr>
            <p:cNvSpPr/>
            <p:nvPr/>
          </p:nvSpPr>
          <p:spPr>
            <a:xfrm>
              <a:off x="373076" y="3708805"/>
              <a:ext cx="3547872" cy="943661"/>
            </a:xfrm>
            <a:prstGeom prst="rect">
              <a:avLst/>
            </a:prstGeom>
            <a:solidFill>
              <a:srgbClr val="00BC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59F38A-F81E-4452-8E4F-096778C54B72}"/>
                </a:ext>
              </a:extLst>
            </p:cNvPr>
            <p:cNvSpPr/>
            <p:nvPr/>
          </p:nvSpPr>
          <p:spPr>
            <a:xfrm>
              <a:off x="373076" y="1901951"/>
              <a:ext cx="3547872" cy="1806854"/>
            </a:xfrm>
            <a:prstGeom prst="rect">
              <a:avLst/>
            </a:prstGeom>
            <a:solidFill>
              <a:srgbClr val="00BCF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63DF7F0-CCA8-44E3-9EB6-41AA48BDB398}"/>
                </a:ext>
              </a:extLst>
            </p:cNvPr>
            <p:cNvSpPr/>
            <p:nvPr/>
          </p:nvSpPr>
          <p:spPr>
            <a:xfrm>
              <a:off x="373076" y="1185061"/>
              <a:ext cx="3547872" cy="716890"/>
            </a:xfrm>
            <a:prstGeom prst="rect">
              <a:avLst/>
            </a:prstGeom>
            <a:solidFill>
              <a:srgbClr val="00BC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16C8B6C-B90B-49C6-ACA5-8F914DC26AA3}"/>
                </a:ext>
              </a:extLst>
            </p:cNvPr>
            <p:cNvSpPr/>
            <p:nvPr/>
          </p:nvSpPr>
          <p:spPr>
            <a:xfrm>
              <a:off x="373076" y="877823"/>
              <a:ext cx="3547872" cy="307237"/>
            </a:xfrm>
            <a:prstGeom prst="rect">
              <a:avLst/>
            </a:prstGeom>
            <a:solidFill>
              <a:srgbClr val="00B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Information Storage / Processing</a:t>
              </a:r>
            </a:p>
          </p:txBody>
        </p:sp>
      </p:grpSp>
      <p:grpSp>
        <p:nvGrpSpPr>
          <p:cNvPr id="19" name="Group 18">
            <a:extLst>
              <a:ext uri="{FF2B5EF4-FFF2-40B4-BE49-F238E27FC236}">
                <a16:creationId xmlns:a16="http://schemas.microsoft.com/office/drawing/2014/main" id="{BBDD2103-7125-4D34-97EF-055B0867D1C0}"/>
              </a:ext>
            </a:extLst>
          </p:cNvPr>
          <p:cNvGrpSpPr/>
          <p:nvPr/>
        </p:nvGrpSpPr>
        <p:grpSpPr>
          <a:xfrm>
            <a:off x="5340093" y="877823"/>
            <a:ext cx="1843430" cy="3774643"/>
            <a:chOff x="373076" y="877823"/>
            <a:chExt cx="3547872" cy="3774643"/>
          </a:xfrm>
        </p:grpSpPr>
        <p:sp>
          <p:nvSpPr>
            <p:cNvPr id="20" name="Rectangle 19">
              <a:extLst>
                <a:ext uri="{FF2B5EF4-FFF2-40B4-BE49-F238E27FC236}">
                  <a16:creationId xmlns:a16="http://schemas.microsoft.com/office/drawing/2014/main" id="{91A4F208-4E20-4652-A80D-D7AA43C29469}"/>
                </a:ext>
              </a:extLst>
            </p:cNvPr>
            <p:cNvSpPr/>
            <p:nvPr/>
          </p:nvSpPr>
          <p:spPr>
            <a:xfrm>
              <a:off x="373076" y="3708805"/>
              <a:ext cx="3547872" cy="943661"/>
            </a:xfrm>
            <a:prstGeom prst="rect">
              <a:avLst/>
            </a:prstGeom>
            <a:solidFill>
              <a:srgbClr val="8CA621">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7F30C15-FD51-4EFD-9835-58940E6DFB53}"/>
                </a:ext>
              </a:extLst>
            </p:cNvPr>
            <p:cNvSpPr/>
            <p:nvPr/>
          </p:nvSpPr>
          <p:spPr>
            <a:xfrm>
              <a:off x="373076" y="1901951"/>
              <a:ext cx="3547872" cy="1806854"/>
            </a:xfrm>
            <a:prstGeom prst="rect">
              <a:avLst/>
            </a:prstGeom>
            <a:solidFill>
              <a:srgbClr val="8CA6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6C3CB4C-CE5C-4683-A242-5D0B3823E4EF}"/>
                </a:ext>
              </a:extLst>
            </p:cNvPr>
            <p:cNvSpPr/>
            <p:nvPr/>
          </p:nvSpPr>
          <p:spPr>
            <a:xfrm>
              <a:off x="373076" y="1185061"/>
              <a:ext cx="3547872" cy="716890"/>
            </a:xfrm>
            <a:prstGeom prst="rect">
              <a:avLst/>
            </a:prstGeom>
            <a:solidFill>
              <a:srgbClr val="8CA62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DA2AE49-5188-4B52-94D4-89779E4AA822}"/>
                </a:ext>
              </a:extLst>
            </p:cNvPr>
            <p:cNvSpPr/>
            <p:nvPr/>
          </p:nvSpPr>
          <p:spPr>
            <a:xfrm>
              <a:off x="373076" y="877823"/>
              <a:ext cx="3547872" cy="307237"/>
            </a:xfrm>
            <a:prstGeom prst="rect">
              <a:avLst/>
            </a:prstGeom>
            <a:solidFill>
              <a:srgbClr val="8CA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Information Access / Transfer</a:t>
              </a:r>
            </a:p>
          </p:txBody>
        </p:sp>
      </p:grpSp>
      <p:grpSp>
        <p:nvGrpSpPr>
          <p:cNvPr id="34" name="Group 33">
            <a:extLst>
              <a:ext uri="{FF2B5EF4-FFF2-40B4-BE49-F238E27FC236}">
                <a16:creationId xmlns:a16="http://schemas.microsoft.com/office/drawing/2014/main" id="{3078E4C0-79B6-4D92-BC11-E9FE57E7FEC6}"/>
              </a:ext>
            </a:extLst>
          </p:cNvPr>
          <p:cNvGrpSpPr/>
          <p:nvPr/>
        </p:nvGrpSpPr>
        <p:grpSpPr>
          <a:xfrm>
            <a:off x="7183523" y="877823"/>
            <a:ext cx="1638604" cy="3774643"/>
            <a:chOff x="373076" y="877823"/>
            <a:chExt cx="3547872" cy="3774643"/>
          </a:xfrm>
        </p:grpSpPr>
        <p:sp>
          <p:nvSpPr>
            <p:cNvPr id="35" name="Rectangle 34">
              <a:extLst>
                <a:ext uri="{FF2B5EF4-FFF2-40B4-BE49-F238E27FC236}">
                  <a16:creationId xmlns:a16="http://schemas.microsoft.com/office/drawing/2014/main" id="{A5911ADD-3ED3-4458-8582-AABC92D47B9D}"/>
                </a:ext>
              </a:extLst>
            </p:cNvPr>
            <p:cNvSpPr/>
            <p:nvPr/>
          </p:nvSpPr>
          <p:spPr>
            <a:xfrm>
              <a:off x="373076" y="3708805"/>
              <a:ext cx="3547872" cy="943661"/>
            </a:xfrm>
            <a:prstGeom prst="rect">
              <a:avLst/>
            </a:prstGeom>
            <a:solidFill>
              <a:srgbClr val="962AA6">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0D19CF6-FA8F-4EC2-814B-8B1AA7756F17}"/>
                </a:ext>
              </a:extLst>
            </p:cNvPr>
            <p:cNvSpPr/>
            <p:nvPr/>
          </p:nvSpPr>
          <p:spPr>
            <a:xfrm>
              <a:off x="373076" y="1901951"/>
              <a:ext cx="3547872" cy="1806854"/>
            </a:xfrm>
            <a:prstGeom prst="rect">
              <a:avLst/>
            </a:prstGeom>
            <a:solidFill>
              <a:srgbClr val="962AA6">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39BC6E7-7C7E-4110-A82D-F8D855C29978}"/>
                </a:ext>
              </a:extLst>
            </p:cNvPr>
            <p:cNvSpPr/>
            <p:nvPr/>
          </p:nvSpPr>
          <p:spPr>
            <a:xfrm>
              <a:off x="373076" y="1185061"/>
              <a:ext cx="3547872" cy="716890"/>
            </a:xfrm>
            <a:prstGeom prst="rect">
              <a:avLst/>
            </a:prstGeom>
            <a:solidFill>
              <a:srgbClr val="962AA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63CECEA-F5DD-42F3-A985-E21AC06F3A46}"/>
                </a:ext>
              </a:extLst>
            </p:cNvPr>
            <p:cNvSpPr/>
            <p:nvPr/>
          </p:nvSpPr>
          <p:spPr>
            <a:xfrm>
              <a:off x="373076" y="877823"/>
              <a:ext cx="3547872" cy="307237"/>
            </a:xfrm>
            <a:prstGeom prst="rect">
              <a:avLst/>
            </a:prstGeom>
            <a:solidFill>
              <a:srgbClr val="962A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Information Destruction</a:t>
              </a:r>
            </a:p>
          </p:txBody>
        </p:sp>
      </p:grpSp>
      <p:cxnSp>
        <p:nvCxnSpPr>
          <p:cNvPr id="39" name="Elbow Connector 190">
            <a:extLst>
              <a:ext uri="{FF2B5EF4-FFF2-40B4-BE49-F238E27FC236}">
                <a16:creationId xmlns:a16="http://schemas.microsoft.com/office/drawing/2014/main" id="{0EF269CD-7BC9-4F67-BF64-249777ECDFEE}"/>
              </a:ext>
            </a:extLst>
          </p:cNvPr>
          <p:cNvCxnSpPr>
            <a:cxnSpLocks/>
            <a:stCxn id="71" idx="0"/>
            <a:endCxn id="115" idx="1"/>
          </p:cNvCxnSpPr>
          <p:nvPr/>
        </p:nvCxnSpPr>
        <p:spPr>
          <a:xfrm rot="16200000" flipH="1">
            <a:off x="5718457" y="721656"/>
            <a:ext cx="484986" cy="4083750"/>
          </a:xfrm>
          <a:prstGeom prst="bentConnector5">
            <a:avLst>
              <a:gd name="adj1" fmla="val -111993"/>
              <a:gd name="adj2" fmla="val 41430"/>
              <a:gd name="adj3" fmla="val 147135"/>
            </a:avLst>
          </a:prstGeom>
          <a:ln w="12700">
            <a:solidFill>
              <a:srgbClr val="00BCFF"/>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86365E97-E3C4-45EB-9F15-57CAC87DF8E0}"/>
              </a:ext>
            </a:extLst>
          </p:cNvPr>
          <p:cNvGrpSpPr/>
          <p:nvPr/>
        </p:nvGrpSpPr>
        <p:grpSpPr>
          <a:xfrm>
            <a:off x="526691" y="877823"/>
            <a:ext cx="1997049" cy="3774643"/>
            <a:chOff x="373076" y="877823"/>
            <a:chExt cx="3547872" cy="3774643"/>
          </a:xfrm>
        </p:grpSpPr>
        <p:sp>
          <p:nvSpPr>
            <p:cNvPr id="41" name="Rectangle 40">
              <a:extLst>
                <a:ext uri="{FF2B5EF4-FFF2-40B4-BE49-F238E27FC236}">
                  <a16:creationId xmlns:a16="http://schemas.microsoft.com/office/drawing/2014/main" id="{3FBC0287-9E8B-4F9B-A375-F212B7EDCC91}"/>
                </a:ext>
              </a:extLst>
            </p:cNvPr>
            <p:cNvSpPr/>
            <p:nvPr/>
          </p:nvSpPr>
          <p:spPr>
            <a:xfrm>
              <a:off x="373076" y="3708805"/>
              <a:ext cx="3547872" cy="943661"/>
            </a:xfrm>
            <a:prstGeom prst="rect">
              <a:avLst/>
            </a:prstGeom>
            <a:solidFill>
              <a:srgbClr val="F27724">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D87D17-97FA-44A9-AAC6-C8C8A009BC53}"/>
                </a:ext>
              </a:extLst>
            </p:cNvPr>
            <p:cNvSpPr/>
            <p:nvPr/>
          </p:nvSpPr>
          <p:spPr>
            <a:xfrm>
              <a:off x="373076" y="1901951"/>
              <a:ext cx="3547872" cy="1806854"/>
            </a:xfrm>
            <a:prstGeom prst="rect">
              <a:avLst/>
            </a:prstGeom>
            <a:solidFill>
              <a:srgbClr val="F27724">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9B6FFBF-0CE2-4C78-94E5-FAF6E5D8EF24}"/>
                </a:ext>
              </a:extLst>
            </p:cNvPr>
            <p:cNvSpPr/>
            <p:nvPr/>
          </p:nvSpPr>
          <p:spPr>
            <a:xfrm>
              <a:off x="373076" y="1185061"/>
              <a:ext cx="3547872" cy="716890"/>
            </a:xfrm>
            <a:prstGeom prst="rect">
              <a:avLst/>
            </a:prstGeom>
            <a:solidFill>
              <a:srgbClr val="F2772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4164ACD-7F07-4329-8D96-BE52055F6868}"/>
                </a:ext>
              </a:extLst>
            </p:cNvPr>
            <p:cNvSpPr/>
            <p:nvPr/>
          </p:nvSpPr>
          <p:spPr>
            <a:xfrm>
              <a:off x="373076" y="877823"/>
              <a:ext cx="3547872" cy="307237"/>
            </a:xfrm>
            <a:prstGeom prst="rect">
              <a:avLst/>
            </a:prstGeom>
            <a:solidFill>
              <a:srgbClr val="F277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Information Collection</a:t>
              </a:r>
            </a:p>
          </p:txBody>
        </p:sp>
      </p:grpSp>
      <p:sp>
        <p:nvSpPr>
          <p:cNvPr id="45" name="TextBox 44">
            <a:extLst>
              <a:ext uri="{FF2B5EF4-FFF2-40B4-BE49-F238E27FC236}">
                <a16:creationId xmlns:a16="http://schemas.microsoft.com/office/drawing/2014/main" id="{AF3B78A2-BFBF-44B9-BA30-B394D8C4A560}"/>
              </a:ext>
            </a:extLst>
          </p:cNvPr>
          <p:cNvSpPr txBox="1"/>
          <p:nvPr/>
        </p:nvSpPr>
        <p:spPr>
          <a:xfrm rot="16200000">
            <a:off x="-47199" y="1435783"/>
            <a:ext cx="716891" cy="215444"/>
          </a:xfrm>
          <a:prstGeom prst="rect">
            <a:avLst/>
          </a:prstGeom>
          <a:noFill/>
        </p:spPr>
        <p:txBody>
          <a:bodyPr wrap="square" lIns="45720" rIns="45720" rtlCol="0">
            <a:spAutoFit/>
          </a:bodyPr>
          <a:lstStyle/>
          <a:p>
            <a:pPr algn="ctr"/>
            <a:r>
              <a:rPr lang="en-US" sz="800" dirty="0">
                <a:solidFill>
                  <a:schemeClr val="bg1">
                    <a:lumMod val="50000"/>
                  </a:schemeClr>
                </a:solidFill>
              </a:rPr>
              <a:t>Data Subject</a:t>
            </a:r>
          </a:p>
        </p:txBody>
      </p:sp>
      <p:sp>
        <p:nvSpPr>
          <p:cNvPr id="46" name="TextBox 45">
            <a:extLst>
              <a:ext uri="{FF2B5EF4-FFF2-40B4-BE49-F238E27FC236}">
                <a16:creationId xmlns:a16="http://schemas.microsoft.com/office/drawing/2014/main" id="{DE10E13A-F3F9-410D-93E2-F1356CFF206E}"/>
              </a:ext>
            </a:extLst>
          </p:cNvPr>
          <p:cNvSpPr txBox="1"/>
          <p:nvPr/>
        </p:nvSpPr>
        <p:spPr>
          <a:xfrm rot="16200000">
            <a:off x="-592183" y="2697657"/>
            <a:ext cx="1806855" cy="215444"/>
          </a:xfrm>
          <a:prstGeom prst="rect">
            <a:avLst/>
          </a:prstGeom>
          <a:noFill/>
        </p:spPr>
        <p:txBody>
          <a:bodyPr wrap="square" lIns="45720" rIns="45720" rtlCol="0">
            <a:spAutoFit/>
          </a:bodyPr>
          <a:lstStyle/>
          <a:p>
            <a:pPr algn="ctr"/>
            <a:r>
              <a:rPr lang="en-US" sz="800" dirty="0">
                <a:solidFill>
                  <a:schemeClr val="bg1">
                    <a:lumMod val="50000"/>
                  </a:schemeClr>
                </a:solidFill>
              </a:rPr>
              <a:t>Internal Systems</a:t>
            </a:r>
          </a:p>
        </p:txBody>
      </p:sp>
      <p:sp>
        <p:nvSpPr>
          <p:cNvPr id="47" name="TextBox 46">
            <a:extLst>
              <a:ext uri="{FF2B5EF4-FFF2-40B4-BE49-F238E27FC236}">
                <a16:creationId xmlns:a16="http://schemas.microsoft.com/office/drawing/2014/main" id="{536E85D9-3500-46DA-9A19-BF7E72EA9837}"/>
              </a:ext>
            </a:extLst>
          </p:cNvPr>
          <p:cNvSpPr txBox="1"/>
          <p:nvPr/>
        </p:nvSpPr>
        <p:spPr>
          <a:xfrm rot="16200000">
            <a:off x="-160589" y="4072914"/>
            <a:ext cx="943662" cy="215444"/>
          </a:xfrm>
          <a:prstGeom prst="rect">
            <a:avLst/>
          </a:prstGeom>
          <a:noFill/>
        </p:spPr>
        <p:txBody>
          <a:bodyPr wrap="square" lIns="45720" rIns="45720" rtlCol="0">
            <a:spAutoFit/>
          </a:bodyPr>
          <a:lstStyle/>
          <a:p>
            <a:pPr algn="ctr"/>
            <a:r>
              <a:rPr lang="en-US" sz="800" dirty="0">
                <a:solidFill>
                  <a:schemeClr val="bg1">
                    <a:lumMod val="50000"/>
                  </a:schemeClr>
                </a:solidFill>
              </a:rPr>
              <a:t>Third Parties</a:t>
            </a:r>
          </a:p>
        </p:txBody>
      </p:sp>
      <p:pic>
        <p:nvPicPr>
          <p:cNvPr id="48" name="Picture 47">
            <a:extLst>
              <a:ext uri="{FF2B5EF4-FFF2-40B4-BE49-F238E27FC236}">
                <a16:creationId xmlns:a16="http://schemas.microsoft.com/office/drawing/2014/main" id="{4E165973-2A23-4179-9D8F-EFCA02A64816}"/>
              </a:ext>
            </a:extLst>
          </p:cNvPr>
          <p:cNvPicPr>
            <a:picLocks noChangeAspect="1"/>
          </p:cNvPicPr>
          <p:nvPr/>
        </p:nvPicPr>
        <p:blipFill>
          <a:blip r:embed="rId2"/>
          <a:stretch>
            <a:fillRect/>
          </a:stretch>
        </p:blipFill>
        <p:spPr>
          <a:xfrm>
            <a:off x="832679" y="2344521"/>
            <a:ext cx="274320" cy="274320"/>
          </a:xfrm>
          <a:prstGeom prst="rect">
            <a:avLst/>
          </a:prstGeom>
        </p:spPr>
      </p:pic>
      <p:pic>
        <p:nvPicPr>
          <p:cNvPr id="49" name="Picture 48">
            <a:extLst>
              <a:ext uri="{FF2B5EF4-FFF2-40B4-BE49-F238E27FC236}">
                <a16:creationId xmlns:a16="http://schemas.microsoft.com/office/drawing/2014/main" id="{2ACFC527-005C-4122-86DF-D84FBE09F323}"/>
              </a:ext>
            </a:extLst>
          </p:cNvPr>
          <p:cNvPicPr>
            <a:picLocks noChangeAspect="1"/>
          </p:cNvPicPr>
          <p:nvPr/>
        </p:nvPicPr>
        <p:blipFill>
          <a:blip r:embed="rId3"/>
          <a:stretch>
            <a:fillRect/>
          </a:stretch>
        </p:blipFill>
        <p:spPr>
          <a:xfrm>
            <a:off x="782465" y="1324507"/>
            <a:ext cx="374749" cy="274320"/>
          </a:xfrm>
          <a:prstGeom prst="rect">
            <a:avLst/>
          </a:prstGeom>
        </p:spPr>
      </p:pic>
      <p:pic>
        <p:nvPicPr>
          <p:cNvPr id="50" name="Picture 49">
            <a:extLst>
              <a:ext uri="{FF2B5EF4-FFF2-40B4-BE49-F238E27FC236}">
                <a16:creationId xmlns:a16="http://schemas.microsoft.com/office/drawing/2014/main" id="{851A0449-186B-413D-8F8E-EC5B28D3853D}"/>
              </a:ext>
            </a:extLst>
          </p:cNvPr>
          <p:cNvPicPr>
            <a:picLocks noChangeAspect="1"/>
          </p:cNvPicPr>
          <p:nvPr/>
        </p:nvPicPr>
        <p:blipFill>
          <a:blip r:embed="rId4"/>
          <a:stretch>
            <a:fillRect/>
          </a:stretch>
        </p:blipFill>
        <p:spPr>
          <a:xfrm>
            <a:off x="1735662" y="1319477"/>
            <a:ext cx="258775" cy="274320"/>
          </a:xfrm>
          <a:prstGeom prst="rect">
            <a:avLst/>
          </a:prstGeom>
        </p:spPr>
      </p:pic>
      <p:sp>
        <p:nvSpPr>
          <p:cNvPr id="51" name="TextBox 50">
            <a:extLst>
              <a:ext uri="{FF2B5EF4-FFF2-40B4-BE49-F238E27FC236}">
                <a16:creationId xmlns:a16="http://schemas.microsoft.com/office/drawing/2014/main" id="{38FFCE8D-7145-4E5E-A059-9E44856F4CF7}"/>
              </a:ext>
            </a:extLst>
          </p:cNvPr>
          <p:cNvSpPr txBox="1"/>
          <p:nvPr/>
        </p:nvSpPr>
        <p:spPr>
          <a:xfrm>
            <a:off x="804133" y="1601868"/>
            <a:ext cx="456799" cy="200055"/>
          </a:xfrm>
          <a:prstGeom prst="rect">
            <a:avLst/>
          </a:prstGeom>
          <a:noFill/>
        </p:spPr>
        <p:txBody>
          <a:bodyPr wrap="square" lIns="45720" rIns="45720" rtlCol="0">
            <a:spAutoFit/>
          </a:bodyPr>
          <a:lstStyle/>
          <a:p>
            <a:pPr algn="ctr"/>
            <a:r>
              <a:rPr lang="en-US" sz="700" b="1" dirty="0">
                <a:solidFill>
                  <a:schemeClr val="bg1">
                    <a:lumMod val="50000"/>
                  </a:schemeClr>
                </a:solidFill>
              </a:rPr>
              <a:t>User</a:t>
            </a:r>
          </a:p>
        </p:txBody>
      </p:sp>
      <p:sp>
        <p:nvSpPr>
          <p:cNvPr id="52" name="TextBox 51">
            <a:extLst>
              <a:ext uri="{FF2B5EF4-FFF2-40B4-BE49-F238E27FC236}">
                <a16:creationId xmlns:a16="http://schemas.microsoft.com/office/drawing/2014/main" id="{BC820CBE-45F8-4CB5-8CC9-C210FA2B4F54}"/>
              </a:ext>
            </a:extLst>
          </p:cNvPr>
          <p:cNvSpPr txBox="1"/>
          <p:nvPr/>
        </p:nvSpPr>
        <p:spPr>
          <a:xfrm>
            <a:off x="1434915" y="1601052"/>
            <a:ext cx="860270" cy="200055"/>
          </a:xfrm>
          <a:prstGeom prst="rect">
            <a:avLst/>
          </a:prstGeom>
          <a:noFill/>
        </p:spPr>
        <p:txBody>
          <a:bodyPr wrap="square" lIns="45720" rIns="45720" rtlCol="0">
            <a:spAutoFit/>
          </a:bodyPr>
          <a:lstStyle/>
          <a:p>
            <a:pPr algn="ctr"/>
            <a:r>
              <a:rPr lang="en-US" sz="700" b="1" dirty="0">
                <a:solidFill>
                  <a:schemeClr val="bg1">
                    <a:lumMod val="50000"/>
                  </a:schemeClr>
                </a:solidFill>
              </a:rPr>
              <a:t>Bulk Files Upload</a:t>
            </a:r>
          </a:p>
        </p:txBody>
      </p:sp>
      <p:grpSp>
        <p:nvGrpSpPr>
          <p:cNvPr id="53" name="Group 52">
            <a:extLst>
              <a:ext uri="{FF2B5EF4-FFF2-40B4-BE49-F238E27FC236}">
                <a16:creationId xmlns:a16="http://schemas.microsoft.com/office/drawing/2014/main" id="{BC4B1247-204A-4EF3-81AC-32C9707D8034}"/>
              </a:ext>
            </a:extLst>
          </p:cNvPr>
          <p:cNvGrpSpPr/>
          <p:nvPr/>
        </p:nvGrpSpPr>
        <p:grpSpPr>
          <a:xfrm>
            <a:off x="1429950" y="2058252"/>
            <a:ext cx="860270" cy="811392"/>
            <a:chOff x="1429950" y="2007047"/>
            <a:chExt cx="860270" cy="811392"/>
          </a:xfrm>
        </p:grpSpPr>
        <p:sp>
          <p:nvSpPr>
            <p:cNvPr id="54" name="Rectangle 53">
              <a:extLst>
                <a:ext uri="{FF2B5EF4-FFF2-40B4-BE49-F238E27FC236}">
                  <a16:creationId xmlns:a16="http://schemas.microsoft.com/office/drawing/2014/main" id="{32825E54-72F2-441A-B84C-5A69A3A1444B}"/>
                </a:ext>
              </a:extLst>
            </p:cNvPr>
            <p:cNvSpPr/>
            <p:nvPr/>
          </p:nvSpPr>
          <p:spPr>
            <a:xfrm>
              <a:off x="1478805" y="2007047"/>
              <a:ext cx="781590" cy="811392"/>
            </a:xfrm>
            <a:prstGeom prst="rect">
              <a:avLst/>
            </a:prstGeom>
            <a:solidFill>
              <a:schemeClr val="bg1">
                <a:alpha val="25000"/>
              </a:schemeClr>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E114A93A-7530-4D86-AC07-B8F73F2A44AA}"/>
                </a:ext>
              </a:extLst>
            </p:cNvPr>
            <p:cNvPicPr>
              <a:picLocks noChangeAspect="1"/>
            </p:cNvPicPr>
            <p:nvPr/>
          </p:nvPicPr>
          <p:blipFill>
            <a:blip r:embed="rId5"/>
            <a:stretch>
              <a:fillRect/>
            </a:stretch>
          </p:blipFill>
          <p:spPr>
            <a:xfrm>
              <a:off x="1594975" y="2043622"/>
              <a:ext cx="525517" cy="548640"/>
            </a:xfrm>
            <a:prstGeom prst="rect">
              <a:avLst/>
            </a:prstGeom>
          </p:spPr>
        </p:pic>
        <p:sp>
          <p:nvSpPr>
            <p:cNvPr id="56" name="TextBox 55">
              <a:extLst>
                <a:ext uri="{FF2B5EF4-FFF2-40B4-BE49-F238E27FC236}">
                  <a16:creationId xmlns:a16="http://schemas.microsoft.com/office/drawing/2014/main" id="{738CB7AB-535D-4CDB-8A73-DFB2D019A22A}"/>
                </a:ext>
              </a:extLst>
            </p:cNvPr>
            <p:cNvSpPr txBox="1"/>
            <p:nvPr/>
          </p:nvSpPr>
          <p:spPr>
            <a:xfrm>
              <a:off x="1429950" y="2592262"/>
              <a:ext cx="860270" cy="200055"/>
            </a:xfrm>
            <a:prstGeom prst="rect">
              <a:avLst/>
            </a:prstGeom>
            <a:noFill/>
          </p:spPr>
          <p:txBody>
            <a:bodyPr wrap="square" lIns="45720" rIns="45720" rtlCol="0">
              <a:spAutoFit/>
            </a:bodyPr>
            <a:lstStyle/>
            <a:p>
              <a:pPr algn="ctr"/>
              <a:r>
                <a:rPr lang="en-US" sz="700" b="1" dirty="0">
                  <a:solidFill>
                    <a:schemeClr val="bg1">
                      <a:lumMod val="50000"/>
                    </a:schemeClr>
                  </a:solidFill>
                </a:rPr>
                <a:t>UCM Portal</a:t>
              </a:r>
            </a:p>
          </p:txBody>
        </p:sp>
      </p:grpSp>
      <p:sp>
        <p:nvSpPr>
          <p:cNvPr id="57" name="TextBox 56">
            <a:extLst>
              <a:ext uri="{FF2B5EF4-FFF2-40B4-BE49-F238E27FC236}">
                <a16:creationId xmlns:a16="http://schemas.microsoft.com/office/drawing/2014/main" id="{A17478CB-AC02-4F43-BACA-9198C45BCF2F}"/>
              </a:ext>
            </a:extLst>
          </p:cNvPr>
          <p:cNvSpPr txBox="1"/>
          <p:nvPr/>
        </p:nvSpPr>
        <p:spPr>
          <a:xfrm>
            <a:off x="739631" y="2626483"/>
            <a:ext cx="456799" cy="200055"/>
          </a:xfrm>
          <a:prstGeom prst="rect">
            <a:avLst/>
          </a:prstGeom>
          <a:noFill/>
        </p:spPr>
        <p:txBody>
          <a:bodyPr wrap="square" lIns="45720" rIns="45720" rtlCol="0">
            <a:spAutoFit/>
          </a:bodyPr>
          <a:lstStyle/>
          <a:p>
            <a:pPr algn="ctr"/>
            <a:r>
              <a:rPr lang="en-US" sz="700" b="1" dirty="0">
                <a:solidFill>
                  <a:schemeClr val="bg1">
                    <a:lumMod val="50000"/>
                  </a:schemeClr>
                </a:solidFill>
              </a:rPr>
              <a:t>API</a:t>
            </a:r>
          </a:p>
        </p:txBody>
      </p:sp>
      <p:sp>
        <p:nvSpPr>
          <p:cNvPr id="58" name="Rectangle 57">
            <a:extLst>
              <a:ext uri="{FF2B5EF4-FFF2-40B4-BE49-F238E27FC236}">
                <a16:creationId xmlns:a16="http://schemas.microsoft.com/office/drawing/2014/main" id="{A7D6CC4E-9F8B-4299-A4ED-C9BCA3227D31}"/>
              </a:ext>
            </a:extLst>
          </p:cNvPr>
          <p:cNvSpPr/>
          <p:nvPr/>
        </p:nvSpPr>
        <p:spPr>
          <a:xfrm>
            <a:off x="1408743" y="3145535"/>
            <a:ext cx="921713" cy="283202"/>
          </a:xfrm>
          <a:prstGeom prst="rect">
            <a:avLst/>
          </a:prstGeom>
          <a:solidFill>
            <a:schemeClr val="bg1">
              <a:alpha val="50000"/>
            </a:schemeClr>
          </a:solidFill>
          <a:ln w="12700">
            <a:solidFill>
              <a:srgbClr val="F2772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Web Syndication / Forms</a:t>
            </a:r>
          </a:p>
        </p:txBody>
      </p:sp>
      <p:sp>
        <p:nvSpPr>
          <p:cNvPr id="59" name="Rectangle 58">
            <a:extLst>
              <a:ext uri="{FF2B5EF4-FFF2-40B4-BE49-F238E27FC236}">
                <a16:creationId xmlns:a16="http://schemas.microsoft.com/office/drawing/2014/main" id="{CA508F03-B51C-4407-BE67-0034E6ACADB9}"/>
              </a:ext>
            </a:extLst>
          </p:cNvPr>
          <p:cNvSpPr/>
          <p:nvPr/>
        </p:nvSpPr>
        <p:spPr>
          <a:xfrm>
            <a:off x="1557572" y="3887051"/>
            <a:ext cx="624053" cy="283202"/>
          </a:xfrm>
          <a:prstGeom prst="rect">
            <a:avLst/>
          </a:prstGeom>
          <a:solidFill>
            <a:schemeClr val="bg1">
              <a:alpha val="50000"/>
            </a:schemeClr>
          </a:solidFill>
          <a:ln w="12700">
            <a:solidFill>
              <a:srgbClr val="F2772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Emails</a:t>
            </a:r>
          </a:p>
        </p:txBody>
      </p:sp>
      <p:sp>
        <p:nvSpPr>
          <p:cNvPr id="60" name="Rectangle 59">
            <a:extLst>
              <a:ext uri="{FF2B5EF4-FFF2-40B4-BE49-F238E27FC236}">
                <a16:creationId xmlns:a16="http://schemas.microsoft.com/office/drawing/2014/main" id="{6FE7C791-6792-448F-9F11-31921F02566F}"/>
              </a:ext>
            </a:extLst>
          </p:cNvPr>
          <p:cNvSpPr/>
          <p:nvPr/>
        </p:nvSpPr>
        <p:spPr>
          <a:xfrm>
            <a:off x="651508" y="3890115"/>
            <a:ext cx="624053" cy="283202"/>
          </a:xfrm>
          <a:prstGeom prst="rect">
            <a:avLst/>
          </a:prstGeom>
          <a:solidFill>
            <a:schemeClr val="bg1">
              <a:alpha val="50000"/>
            </a:schemeClr>
          </a:solidFill>
          <a:ln w="12700">
            <a:solidFill>
              <a:srgbClr val="F2772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Universal CRMs</a:t>
            </a:r>
          </a:p>
        </p:txBody>
      </p:sp>
      <p:sp>
        <p:nvSpPr>
          <p:cNvPr id="61" name="Rectangle 60">
            <a:extLst>
              <a:ext uri="{FF2B5EF4-FFF2-40B4-BE49-F238E27FC236}">
                <a16:creationId xmlns:a16="http://schemas.microsoft.com/office/drawing/2014/main" id="{EFE7C2D0-C070-4EF8-825B-CE2E795F1604}"/>
              </a:ext>
            </a:extLst>
          </p:cNvPr>
          <p:cNvSpPr/>
          <p:nvPr/>
        </p:nvSpPr>
        <p:spPr>
          <a:xfrm>
            <a:off x="1115573" y="4257445"/>
            <a:ext cx="624053" cy="283202"/>
          </a:xfrm>
          <a:prstGeom prst="rect">
            <a:avLst/>
          </a:prstGeom>
          <a:solidFill>
            <a:schemeClr val="bg1">
              <a:alpha val="50000"/>
            </a:schemeClr>
          </a:solidFill>
          <a:ln w="12700">
            <a:solidFill>
              <a:srgbClr val="F2772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Social Networks</a:t>
            </a:r>
          </a:p>
        </p:txBody>
      </p:sp>
      <p:cxnSp>
        <p:nvCxnSpPr>
          <p:cNvPr id="62" name="Straight Arrow Connector 61">
            <a:extLst>
              <a:ext uri="{FF2B5EF4-FFF2-40B4-BE49-F238E27FC236}">
                <a16:creationId xmlns:a16="http://schemas.microsoft.com/office/drawing/2014/main" id="{93A5EEE5-0FC8-4787-8606-E54CCC5F0CBB}"/>
              </a:ext>
            </a:extLst>
          </p:cNvPr>
          <p:cNvCxnSpPr>
            <a:cxnSpLocks/>
            <a:stCxn id="59" idx="0"/>
            <a:endCxn id="58" idx="2"/>
          </p:cNvCxnSpPr>
          <p:nvPr/>
        </p:nvCxnSpPr>
        <p:spPr>
          <a:xfrm flipV="1">
            <a:off x="1869599" y="3428737"/>
            <a:ext cx="1" cy="458314"/>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Elbow Connector 50">
            <a:extLst>
              <a:ext uri="{FF2B5EF4-FFF2-40B4-BE49-F238E27FC236}">
                <a16:creationId xmlns:a16="http://schemas.microsoft.com/office/drawing/2014/main" id="{7341CC55-8138-4326-9BB2-B40125F8BDAC}"/>
              </a:ext>
            </a:extLst>
          </p:cNvPr>
          <p:cNvCxnSpPr>
            <a:stCxn id="61" idx="0"/>
            <a:endCxn id="57" idx="2"/>
          </p:cNvCxnSpPr>
          <p:nvPr/>
        </p:nvCxnSpPr>
        <p:spPr>
          <a:xfrm rot="16200000" flipV="1">
            <a:off x="482363" y="3312207"/>
            <a:ext cx="1430907" cy="459569"/>
          </a:xfrm>
          <a:prstGeom prst="bentConnector3">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9B06945-6858-4286-8F06-13B8D2F81D88}"/>
              </a:ext>
            </a:extLst>
          </p:cNvPr>
          <p:cNvCxnSpPr>
            <a:cxnSpLocks/>
            <a:stCxn id="60" idx="0"/>
          </p:cNvCxnSpPr>
          <p:nvPr/>
        </p:nvCxnSpPr>
        <p:spPr>
          <a:xfrm flipV="1">
            <a:off x="963535" y="3543757"/>
            <a:ext cx="0" cy="346358"/>
          </a:xfrm>
          <a:prstGeom prst="line">
            <a:avLst/>
          </a:prstGeom>
          <a:ln w="12700">
            <a:solidFill>
              <a:srgbClr val="F27724"/>
            </a:solidFill>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83C58142-A2A8-4015-AB49-E5B070FDD694}"/>
              </a:ext>
            </a:extLst>
          </p:cNvPr>
          <p:cNvCxnSpPr>
            <a:cxnSpLocks/>
            <a:stCxn id="58" idx="0"/>
            <a:endCxn id="54" idx="2"/>
          </p:cNvCxnSpPr>
          <p:nvPr/>
        </p:nvCxnSpPr>
        <p:spPr>
          <a:xfrm flipV="1">
            <a:off x="1869600" y="2869644"/>
            <a:ext cx="0" cy="275891"/>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EF72DE53-14B1-4D9B-BB01-DF6225A8996A}"/>
              </a:ext>
            </a:extLst>
          </p:cNvPr>
          <p:cNvCxnSpPr>
            <a:cxnSpLocks/>
            <a:endCxn id="54" idx="1"/>
          </p:cNvCxnSpPr>
          <p:nvPr/>
        </p:nvCxnSpPr>
        <p:spPr>
          <a:xfrm>
            <a:off x="1145398" y="2463948"/>
            <a:ext cx="333407" cy="0"/>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FAD2166C-F4FA-4724-AF0A-A6EE7DA1DE0B}"/>
              </a:ext>
            </a:extLst>
          </p:cNvPr>
          <p:cNvCxnSpPr>
            <a:cxnSpLocks/>
            <a:stCxn id="52" idx="2"/>
            <a:endCxn id="54" idx="0"/>
          </p:cNvCxnSpPr>
          <p:nvPr/>
        </p:nvCxnSpPr>
        <p:spPr>
          <a:xfrm>
            <a:off x="1865050" y="1801107"/>
            <a:ext cx="4550" cy="257145"/>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Elbow Connector 64">
            <a:extLst>
              <a:ext uri="{FF2B5EF4-FFF2-40B4-BE49-F238E27FC236}">
                <a16:creationId xmlns:a16="http://schemas.microsoft.com/office/drawing/2014/main" id="{EBFC3E1A-3831-404C-9FC7-FC129CEBF5C0}"/>
              </a:ext>
            </a:extLst>
          </p:cNvPr>
          <p:cNvCxnSpPr>
            <a:cxnSpLocks/>
            <a:stCxn id="51" idx="2"/>
          </p:cNvCxnSpPr>
          <p:nvPr/>
        </p:nvCxnSpPr>
        <p:spPr>
          <a:xfrm rot="16200000" flipH="1">
            <a:off x="1066795" y="1767660"/>
            <a:ext cx="380096" cy="448621"/>
          </a:xfrm>
          <a:prstGeom prst="bentConnector2">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9" name="Picture 68">
            <a:extLst>
              <a:ext uri="{FF2B5EF4-FFF2-40B4-BE49-F238E27FC236}">
                <a16:creationId xmlns:a16="http://schemas.microsoft.com/office/drawing/2014/main" id="{A589B287-1BF2-4296-A2FF-F985C950AEF6}"/>
              </a:ext>
            </a:extLst>
          </p:cNvPr>
          <p:cNvPicPr>
            <a:picLocks noChangeAspect="1"/>
          </p:cNvPicPr>
          <p:nvPr/>
        </p:nvPicPr>
        <p:blipFill>
          <a:blip r:embed="rId3"/>
          <a:stretch>
            <a:fillRect/>
          </a:stretch>
        </p:blipFill>
        <p:spPr>
          <a:xfrm>
            <a:off x="3664534" y="1326732"/>
            <a:ext cx="374749" cy="274320"/>
          </a:xfrm>
          <a:prstGeom prst="rect">
            <a:avLst/>
          </a:prstGeom>
        </p:spPr>
      </p:pic>
      <p:sp>
        <p:nvSpPr>
          <p:cNvPr id="70" name="TextBox 69">
            <a:extLst>
              <a:ext uri="{FF2B5EF4-FFF2-40B4-BE49-F238E27FC236}">
                <a16:creationId xmlns:a16="http://schemas.microsoft.com/office/drawing/2014/main" id="{110BC22E-9B92-4961-9B8F-190E659779BB}"/>
              </a:ext>
            </a:extLst>
          </p:cNvPr>
          <p:cNvSpPr txBox="1"/>
          <p:nvPr/>
        </p:nvSpPr>
        <p:spPr>
          <a:xfrm>
            <a:off x="3686202" y="1604093"/>
            <a:ext cx="456799" cy="200055"/>
          </a:xfrm>
          <a:prstGeom prst="rect">
            <a:avLst/>
          </a:prstGeom>
          <a:noFill/>
        </p:spPr>
        <p:txBody>
          <a:bodyPr wrap="square" lIns="45720" rIns="45720" rtlCol="0">
            <a:spAutoFit/>
          </a:bodyPr>
          <a:lstStyle/>
          <a:p>
            <a:pPr algn="ctr"/>
            <a:r>
              <a:rPr lang="en-US" sz="700" b="1" dirty="0">
                <a:solidFill>
                  <a:schemeClr val="bg1">
                    <a:lumMod val="50000"/>
                  </a:schemeClr>
                </a:solidFill>
              </a:rPr>
              <a:t>User</a:t>
            </a:r>
          </a:p>
        </p:txBody>
      </p:sp>
      <p:pic>
        <p:nvPicPr>
          <p:cNvPr id="71" name="Picture 70">
            <a:extLst>
              <a:ext uri="{FF2B5EF4-FFF2-40B4-BE49-F238E27FC236}">
                <a16:creationId xmlns:a16="http://schemas.microsoft.com/office/drawing/2014/main" id="{1D8BEEF9-58D7-4931-B46B-A2459382BEF3}"/>
              </a:ext>
            </a:extLst>
          </p:cNvPr>
          <p:cNvPicPr>
            <a:picLocks noChangeAspect="1"/>
          </p:cNvPicPr>
          <p:nvPr/>
        </p:nvPicPr>
        <p:blipFill>
          <a:blip r:embed="rId6"/>
          <a:stretch>
            <a:fillRect/>
          </a:stretch>
        </p:blipFill>
        <p:spPr>
          <a:xfrm>
            <a:off x="3719261" y="2521038"/>
            <a:ext cx="399627" cy="457200"/>
          </a:xfrm>
          <a:prstGeom prst="rect">
            <a:avLst/>
          </a:prstGeom>
        </p:spPr>
      </p:pic>
      <p:sp>
        <p:nvSpPr>
          <p:cNvPr id="72" name="Rounded Rectangle 74">
            <a:extLst>
              <a:ext uri="{FF2B5EF4-FFF2-40B4-BE49-F238E27FC236}">
                <a16:creationId xmlns:a16="http://schemas.microsoft.com/office/drawing/2014/main" id="{EDA84ABF-B121-496B-A953-48EF40B1DCC4}"/>
              </a:ext>
            </a:extLst>
          </p:cNvPr>
          <p:cNvSpPr/>
          <p:nvPr/>
        </p:nvSpPr>
        <p:spPr>
          <a:xfrm>
            <a:off x="2685288" y="2048958"/>
            <a:ext cx="885139" cy="212142"/>
          </a:xfrm>
          <a:prstGeom prst="roundRect">
            <a:avLst/>
          </a:prstGeom>
          <a:solidFill>
            <a:schemeClr val="bg1">
              <a:alpha val="50000"/>
            </a:schemeClr>
          </a:solidFill>
          <a:ln w="12700">
            <a:solidFill>
              <a:srgbClr val="00BC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Profiling</a:t>
            </a:r>
          </a:p>
        </p:txBody>
      </p:sp>
      <p:sp>
        <p:nvSpPr>
          <p:cNvPr id="73" name="Rounded Rectangle 75">
            <a:extLst>
              <a:ext uri="{FF2B5EF4-FFF2-40B4-BE49-F238E27FC236}">
                <a16:creationId xmlns:a16="http://schemas.microsoft.com/office/drawing/2014/main" id="{9EA1B286-FA64-4ED2-AD66-2399A1825418}"/>
              </a:ext>
            </a:extLst>
          </p:cNvPr>
          <p:cNvSpPr/>
          <p:nvPr/>
        </p:nvSpPr>
        <p:spPr>
          <a:xfrm>
            <a:off x="4315050" y="2048958"/>
            <a:ext cx="885139" cy="212142"/>
          </a:xfrm>
          <a:prstGeom prst="roundRect">
            <a:avLst/>
          </a:prstGeom>
          <a:solidFill>
            <a:schemeClr val="bg1">
              <a:alpha val="50000"/>
            </a:schemeClr>
          </a:solidFill>
          <a:ln w="12700">
            <a:solidFill>
              <a:srgbClr val="00BC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MDF</a:t>
            </a:r>
          </a:p>
        </p:txBody>
      </p:sp>
      <p:sp>
        <p:nvSpPr>
          <p:cNvPr id="74" name="Rounded Rectangle 76">
            <a:extLst>
              <a:ext uri="{FF2B5EF4-FFF2-40B4-BE49-F238E27FC236}">
                <a16:creationId xmlns:a16="http://schemas.microsoft.com/office/drawing/2014/main" id="{1D0C4C50-BED3-4636-945D-D27787CB7BA3}"/>
              </a:ext>
            </a:extLst>
          </p:cNvPr>
          <p:cNvSpPr/>
          <p:nvPr/>
        </p:nvSpPr>
        <p:spPr>
          <a:xfrm>
            <a:off x="4315049" y="2400789"/>
            <a:ext cx="885139" cy="242677"/>
          </a:xfrm>
          <a:prstGeom prst="roundRect">
            <a:avLst/>
          </a:prstGeom>
          <a:solidFill>
            <a:schemeClr val="bg1">
              <a:alpha val="50000"/>
            </a:schemeClr>
          </a:solidFill>
          <a:ln w="12700">
            <a:solidFill>
              <a:srgbClr val="00BC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Campaign Execution</a:t>
            </a:r>
          </a:p>
        </p:txBody>
      </p:sp>
      <p:cxnSp>
        <p:nvCxnSpPr>
          <p:cNvPr id="75" name="Elbow Connector 77">
            <a:extLst>
              <a:ext uri="{FF2B5EF4-FFF2-40B4-BE49-F238E27FC236}">
                <a16:creationId xmlns:a16="http://schemas.microsoft.com/office/drawing/2014/main" id="{9BDA0C9A-D2BF-42DA-A5D5-710F08C88005}"/>
              </a:ext>
            </a:extLst>
          </p:cNvPr>
          <p:cNvCxnSpPr>
            <a:cxnSpLocks/>
            <a:stCxn id="54" idx="3"/>
            <a:endCxn id="71" idx="1"/>
          </p:cNvCxnSpPr>
          <p:nvPr/>
        </p:nvCxnSpPr>
        <p:spPr>
          <a:xfrm>
            <a:off x="2260395" y="2463948"/>
            <a:ext cx="1458866" cy="285690"/>
          </a:xfrm>
          <a:prstGeom prst="bentConnector3">
            <a:avLst>
              <a:gd name="adj1" fmla="val 50000"/>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Elbow Connector 80">
            <a:extLst>
              <a:ext uri="{FF2B5EF4-FFF2-40B4-BE49-F238E27FC236}">
                <a16:creationId xmlns:a16="http://schemas.microsoft.com/office/drawing/2014/main" id="{6E769D75-3685-4213-8F9C-347D1CA6A813}"/>
              </a:ext>
            </a:extLst>
          </p:cNvPr>
          <p:cNvCxnSpPr>
            <a:cxnSpLocks/>
            <a:stCxn id="71" idx="0"/>
            <a:endCxn id="72" idx="2"/>
          </p:cNvCxnSpPr>
          <p:nvPr/>
        </p:nvCxnSpPr>
        <p:spPr>
          <a:xfrm rot="16200000" flipV="1">
            <a:off x="3393498" y="1995460"/>
            <a:ext cx="259938" cy="791217"/>
          </a:xfrm>
          <a:prstGeom prst="bentConnector3">
            <a:avLst>
              <a:gd name="adj1" fmla="val 50000"/>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Elbow Connector 83">
            <a:extLst>
              <a:ext uri="{FF2B5EF4-FFF2-40B4-BE49-F238E27FC236}">
                <a16:creationId xmlns:a16="http://schemas.microsoft.com/office/drawing/2014/main" id="{AFB0ABA3-4C08-4C49-B958-DD420A92CA54}"/>
              </a:ext>
            </a:extLst>
          </p:cNvPr>
          <p:cNvCxnSpPr>
            <a:cxnSpLocks/>
            <a:stCxn id="71" idx="0"/>
            <a:endCxn id="73" idx="1"/>
          </p:cNvCxnSpPr>
          <p:nvPr/>
        </p:nvCxnSpPr>
        <p:spPr>
          <a:xfrm rot="5400000" flipH="1" flipV="1">
            <a:off x="3934058" y="2140047"/>
            <a:ext cx="366009" cy="395975"/>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D40C101B-F20C-43BC-B563-EAE38672AAB9}"/>
              </a:ext>
            </a:extLst>
          </p:cNvPr>
          <p:cNvCxnSpPr>
            <a:cxnSpLocks/>
            <a:stCxn id="73" idx="2"/>
            <a:endCxn id="74" idx="0"/>
          </p:cNvCxnSpPr>
          <p:nvPr/>
        </p:nvCxnSpPr>
        <p:spPr>
          <a:xfrm flipH="1">
            <a:off x="4757619" y="2261100"/>
            <a:ext cx="1" cy="13968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Elbow Connector 88">
            <a:extLst>
              <a:ext uri="{FF2B5EF4-FFF2-40B4-BE49-F238E27FC236}">
                <a16:creationId xmlns:a16="http://schemas.microsoft.com/office/drawing/2014/main" id="{E8DB670A-AF5F-4727-990C-8486BC5EB1AF}"/>
              </a:ext>
            </a:extLst>
          </p:cNvPr>
          <p:cNvCxnSpPr>
            <a:cxnSpLocks/>
            <a:stCxn id="74" idx="2"/>
            <a:endCxn id="71" idx="3"/>
          </p:cNvCxnSpPr>
          <p:nvPr/>
        </p:nvCxnSpPr>
        <p:spPr>
          <a:xfrm rot="5400000">
            <a:off x="4385168" y="2377187"/>
            <a:ext cx="106172" cy="638731"/>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Rounded Rectangle 91">
            <a:extLst>
              <a:ext uri="{FF2B5EF4-FFF2-40B4-BE49-F238E27FC236}">
                <a16:creationId xmlns:a16="http://schemas.microsoft.com/office/drawing/2014/main" id="{4C837033-B855-4FB8-A7B7-29574535F8B7}"/>
              </a:ext>
            </a:extLst>
          </p:cNvPr>
          <p:cNvSpPr/>
          <p:nvPr/>
        </p:nvSpPr>
        <p:spPr>
          <a:xfrm>
            <a:off x="4288082" y="2826377"/>
            <a:ext cx="951830" cy="154887"/>
          </a:xfrm>
          <a:prstGeom prst="roundRect">
            <a:avLst/>
          </a:prstGeom>
          <a:solidFill>
            <a:schemeClr val="bg1">
              <a:alpha val="50000"/>
            </a:schemeClr>
          </a:solidFill>
          <a:ln w="12700">
            <a:solidFill>
              <a:srgbClr val="00BCFF"/>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rgbClr val="00BCFF"/>
                </a:solidFill>
              </a:rPr>
              <a:t>Report Processor</a:t>
            </a:r>
          </a:p>
        </p:txBody>
      </p:sp>
      <p:sp>
        <p:nvSpPr>
          <p:cNvPr id="81" name="Rounded Rectangle 92">
            <a:extLst>
              <a:ext uri="{FF2B5EF4-FFF2-40B4-BE49-F238E27FC236}">
                <a16:creationId xmlns:a16="http://schemas.microsoft.com/office/drawing/2014/main" id="{EF5FFB1A-A371-4C87-A608-8AC1065C31DC}"/>
              </a:ext>
            </a:extLst>
          </p:cNvPr>
          <p:cNvSpPr/>
          <p:nvPr/>
        </p:nvSpPr>
        <p:spPr>
          <a:xfrm>
            <a:off x="4315047" y="3322666"/>
            <a:ext cx="885139" cy="294246"/>
          </a:xfrm>
          <a:prstGeom prst="roundRect">
            <a:avLst/>
          </a:prstGeom>
          <a:solidFill>
            <a:schemeClr val="bg1">
              <a:alpha val="50000"/>
            </a:schemeClr>
          </a:solidFill>
          <a:ln w="12700">
            <a:solidFill>
              <a:srgbClr val="00BC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Deal Management</a:t>
            </a:r>
          </a:p>
        </p:txBody>
      </p:sp>
      <p:sp>
        <p:nvSpPr>
          <p:cNvPr id="82" name="TextBox 81">
            <a:extLst>
              <a:ext uri="{FF2B5EF4-FFF2-40B4-BE49-F238E27FC236}">
                <a16:creationId xmlns:a16="http://schemas.microsoft.com/office/drawing/2014/main" id="{F48E66CE-8AE6-44CA-AFFE-54075D4643F0}"/>
              </a:ext>
            </a:extLst>
          </p:cNvPr>
          <p:cNvSpPr txBox="1"/>
          <p:nvPr/>
        </p:nvSpPr>
        <p:spPr>
          <a:xfrm>
            <a:off x="3686201" y="2960813"/>
            <a:ext cx="488942" cy="200055"/>
          </a:xfrm>
          <a:prstGeom prst="rect">
            <a:avLst/>
          </a:prstGeom>
          <a:noFill/>
        </p:spPr>
        <p:txBody>
          <a:bodyPr wrap="square" lIns="45720" rIns="45720" rtlCol="0">
            <a:spAutoFit/>
          </a:bodyPr>
          <a:lstStyle/>
          <a:p>
            <a:pPr algn="ctr"/>
            <a:r>
              <a:rPr lang="en-US" sz="700" b="1" dirty="0">
                <a:solidFill>
                  <a:schemeClr val="bg1">
                    <a:lumMod val="50000"/>
                  </a:schemeClr>
                </a:solidFill>
              </a:rPr>
              <a:t>Database</a:t>
            </a:r>
          </a:p>
        </p:txBody>
      </p:sp>
      <p:pic>
        <p:nvPicPr>
          <p:cNvPr id="83" name="Picture 82">
            <a:extLst>
              <a:ext uri="{FF2B5EF4-FFF2-40B4-BE49-F238E27FC236}">
                <a16:creationId xmlns:a16="http://schemas.microsoft.com/office/drawing/2014/main" id="{2541E7D5-745B-42AB-BB37-7C6CC87E2AA5}"/>
              </a:ext>
            </a:extLst>
          </p:cNvPr>
          <p:cNvPicPr>
            <a:picLocks noChangeAspect="1"/>
          </p:cNvPicPr>
          <p:nvPr/>
        </p:nvPicPr>
        <p:blipFill>
          <a:blip r:embed="rId2"/>
          <a:stretch>
            <a:fillRect/>
          </a:stretch>
        </p:blipFill>
        <p:spPr>
          <a:xfrm>
            <a:off x="3783723" y="3206619"/>
            <a:ext cx="274320" cy="274320"/>
          </a:xfrm>
          <a:prstGeom prst="rect">
            <a:avLst/>
          </a:prstGeom>
        </p:spPr>
      </p:pic>
      <p:sp>
        <p:nvSpPr>
          <p:cNvPr id="84" name="TextBox 83">
            <a:extLst>
              <a:ext uri="{FF2B5EF4-FFF2-40B4-BE49-F238E27FC236}">
                <a16:creationId xmlns:a16="http://schemas.microsoft.com/office/drawing/2014/main" id="{450703DE-59B8-4AF3-8779-1F3DEFC8BFF4}"/>
              </a:ext>
            </a:extLst>
          </p:cNvPr>
          <p:cNvSpPr txBox="1"/>
          <p:nvPr/>
        </p:nvSpPr>
        <p:spPr>
          <a:xfrm>
            <a:off x="3690675" y="3488581"/>
            <a:ext cx="456799" cy="200055"/>
          </a:xfrm>
          <a:prstGeom prst="rect">
            <a:avLst/>
          </a:prstGeom>
          <a:noFill/>
        </p:spPr>
        <p:txBody>
          <a:bodyPr wrap="square" lIns="45720" rIns="45720" rtlCol="0">
            <a:spAutoFit/>
          </a:bodyPr>
          <a:lstStyle/>
          <a:p>
            <a:pPr algn="ctr"/>
            <a:r>
              <a:rPr lang="en-US" sz="700" b="1" dirty="0">
                <a:solidFill>
                  <a:schemeClr val="bg1">
                    <a:lumMod val="50000"/>
                  </a:schemeClr>
                </a:solidFill>
              </a:rPr>
              <a:t>API</a:t>
            </a:r>
          </a:p>
        </p:txBody>
      </p:sp>
      <p:pic>
        <p:nvPicPr>
          <p:cNvPr id="85" name="Picture 84">
            <a:extLst>
              <a:ext uri="{FF2B5EF4-FFF2-40B4-BE49-F238E27FC236}">
                <a16:creationId xmlns:a16="http://schemas.microsoft.com/office/drawing/2014/main" id="{A4950AC4-EF66-4DCA-A414-A68FC54B35F4}"/>
              </a:ext>
            </a:extLst>
          </p:cNvPr>
          <p:cNvPicPr>
            <a:picLocks noChangeAspect="1"/>
          </p:cNvPicPr>
          <p:nvPr/>
        </p:nvPicPr>
        <p:blipFill>
          <a:blip r:embed="rId7"/>
          <a:stretch>
            <a:fillRect/>
          </a:stretch>
        </p:blipFill>
        <p:spPr>
          <a:xfrm>
            <a:off x="3739766" y="3921473"/>
            <a:ext cx="393762" cy="374904"/>
          </a:xfrm>
          <a:prstGeom prst="rect">
            <a:avLst/>
          </a:prstGeom>
        </p:spPr>
      </p:pic>
      <p:sp>
        <p:nvSpPr>
          <p:cNvPr id="86" name="TextBox 85">
            <a:extLst>
              <a:ext uri="{FF2B5EF4-FFF2-40B4-BE49-F238E27FC236}">
                <a16:creationId xmlns:a16="http://schemas.microsoft.com/office/drawing/2014/main" id="{15261818-FF01-43DF-ABA8-95298DD5A0DC}"/>
              </a:ext>
            </a:extLst>
          </p:cNvPr>
          <p:cNvSpPr txBox="1"/>
          <p:nvPr/>
        </p:nvSpPr>
        <p:spPr>
          <a:xfrm>
            <a:off x="3624937" y="4284002"/>
            <a:ext cx="623419" cy="307777"/>
          </a:xfrm>
          <a:prstGeom prst="rect">
            <a:avLst/>
          </a:prstGeom>
          <a:noFill/>
        </p:spPr>
        <p:txBody>
          <a:bodyPr wrap="square" lIns="45720" rIns="45720" rtlCol="0">
            <a:spAutoFit/>
          </a:bodyPr>
          <a:lstStyle/>
          <a:p>
            <a:pPr algn="ctr"/>
            <a:r>
              <a:rPr lang="en-US" sz="700" b="1" dirty="0">
                <a:solidFill>
                  <a:schemeClr val="bg1">
                    <a:lumMod val="50000"/>
                  </a:schemeClr>
                </a:solidFill>
              </a:rPr>
              <a:t>Universal CRMs</a:t>
            </a:r>
          </a:p>
        </p:txBody>
      </p:sp>
      <p:cxnSp>
        <p:nvCxnSpPr>
          <p:cNvPr id="87" name="Straight Arrow Connector 86">
            <a:extLst>
              <a:ext uri="{FF2B5EF4-FFF2-40B4-BE49-F238E27FC236}">
                <a16:creationId xmlns:a16="http://schemas.microsoft.com/office/drawing/2014/main" id="{9D9F0CC3-2DC7-456E-9C46-E781531AB827}"/>
              </a:ext>
            </a:extLst>
          </p:cNvPr>
          <p:cNvCxnSpPr>
            <a:cxnSpLocks/>
            <a:stCxn id="16" idx="2"/>
            <a:endCxn id="85" idx="0"/>
          </p:cNvCxnSpPr>
          <p:nvPr/>
        </p:nvCxnSpPr>
        <p:spPr>
          <a:xfrm>
            <a:off x="3931916" y="3708805"/>
            <a:ext cx="4731" cy="2126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Elbow Connector 105">
            <a:extLst>
              <a:ext uri="{FF2B5EF4-FFF2-40B4-BE49-F238E27FC236}">
                <a16:creationId xmlns:a16="http://schemas.microsoft.com/office/drawing/2014/main" id="{84365FE5-1059-48B2-996E-03F46A75EB90}"/>
              </a:ext>
            </a:extLst>
          </p:cNvPr>
          <p:cNvCxnSpPr>
            <a:cxnSpLocks/>
            <a:stCxn id="82" idx="3"/>
            <a:endCxn id="81" idx="0"/>
          </p:cNvCxnSpPr>
          <p:nvPr/>
        </p:nvCxnSpPr>
        <p:spPr>
          <a:xfrm>
            <a:off x="4175143" y="3060841"/>
            <a:ext cx="582474" cy="261825"/>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Rounded Rectangle 112">
            <a:extLst>
              <a:ext uri="{FF2B5EF4-FFF2-40B4-BE49-F238E27FC236}">
                <a16:creationId xmlns:a16="http://schemas.microsoft.com/office/drawing/2014/main" id="{1287D67A-9EBF-4EC7-A6AA-7E57F2B2F9CC}"/>
              </a:ext>
            </a:extLst>
          </p:cNvPr>
          <p:cNvSpPr/>
          <p:nvPr/>
        </p:nvSpPr>
        <p:spPr>
          <a:xfrm>
            <a:off x="2660269" y="3327710"/>
            <a:ext cx="885139" cy="294246"/>
          </a:xfrm>
          <a:prstGeom prst="roundRect">
            <a:avLst/>
          </a:prstGeom>
          <a:solidFill>
            <a:schemeClr val="bg1">
              <a:alpha val="50000"/>
            </a:schemeClr>
          </a:solidFill>
          <a:ln w="12700">
            <a:solidFill>
              <a:srgbClr val="00BC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Lead Nurturing</a:t>
            </a:r>
          </a:p>
        </p:txBody>
      </p:sp>
      <p:cxnSp>
        <p:nvCxnSpPr>
          <p:cNvPr id="90" name="Elbow Connector 113">
            <a:extLst>
              <a:ext uri="{FF2B5EF4-FFF2-40B4-BE49-F238E27FC236}">
                <a16:creationId xmlns:a16="http://schemas.microsoft.com/office/drawing/2014/main" id="{72530543-5645-45CF-A043-3D10867DB06B}"/>
              </a:ext>
            </a:extLst>
          </p:cNvPr>
          <p:cNvCxnSpPr>
            <a:cxnSpLocks/>
            <a:stCxn id="82" idx="1"/>
            <a:endCxn id="89" idx="0"/>
          </p:cNvCxnSpPr>
          <p:nvPr/>
        </p:nvCxnSpPr>
        <p:spPr>
          <a:xfrm rot="10800000" flipV="1">
            <a:off x="3102839" y="3060840"/>
            <a:ext cx="583362" cy="266869"/>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CBB6C9E-7621-43EA-9163-DFC9CEFB4E00}"/>
              </a:ext>
            </a:extLst>
          </p:cNvPr>
          <p:cNvCxnSpPr>
            <a:cxnSpLocks/>
            <a:stCxn id="81" idx="1"/>
            <a:endCxn id="83" idx="3"/>
          </p:cNvCxnSpPr>
          <p:nvPr/>
        </p:nvCxnSpPr>
        <p:spPr>
          <a:xfrm flipH="1" flipV="1">
            <a:off x="4058043" y="3343779"/>
            <a:ext cx="257004" cy="12601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98006CAD-EA55-4204-B305-503CA7A8500C}"/>
              </a:ext>
            </a:extLst>
          </p:cNvPr>
          <p:cNvCxnSpPr>
            <a:cxnSpLocks/>
            <a:stCxn id="89" idx="3"/>
            <a:endCxn id="83" idx="1"/>
          </p:cNvCxnSpPr>
          <p:nvPr/>
        </p:nvCxnSpPr>
        <p:spPr>
          <a:xfrm flipV="1">
            <a:off x="3545408" y="3343779"/>
            <a:ext cx="238315" cy="131054"/>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BE97EEF8-9BDA-4EE8-839E-A2CEF37704D3}"/>
              </a:ext>
            </a:extLst>
          </p:cNvPr>
          <p:cNvCxnSpPr>
            <a:cxnSpLocks/>
            <a:endCxn id="80" idx="1"/>
          </p:cNvCxnSpPr>
          <p:nvPr/>
        </p:nvCxnSpPr>
        <p:spPr>
          <a:xfrm>
            <a:off x="4127284" y="2903820"/>
            <a:ext cx="160798" cy="1"/>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FE13820F-A1CD-4CC4-8E74-F293194C9C4B}"/>
              </a:ext>
            </a:extLst>
          </p:cNvPr>
          <p:cNvSpPr/>
          <p:nvPr/>
        </p:nvSpPr>
        <p:spPr>
          <a:xfrm>
            <a:off x="5782661" y="2062021"/>
            <a:ext cx="727500" cy="207126"/>
          </a:xfrm>
          <a:prstGeom prst="rect">
            <a:avLst/>
          </a:prstGeom>
          <a:solidFill>
            <a:schemeClr val="bg1">
              <a:alpha val="50000"/>
            </a:schemeClr>
          </a:solidFill>
          <a:ln w="12700">
            <a:solidFill>
              <a:srgbClr val="8CA6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Email</a:t>
            </a:r>
          </a:p>
        </p:txBody>
      </p:sp>
      <p:sp>
        <p:nvSpPr>
          <p:cNvPr id="95" name="Rectangle 94">
            <a:extLst>
              <a:ext uri="{FF2B5EF4-FFF2-40B4-BE49-F238E27FC236}">
                <a16:creationId xmlns:a16="http://schemas.microsoft.com/office/drawing/2014/main" id="{6863645C-B454-4FA4-B5DA-D6B82C953710}"/>
              </a:ext>
            </a:extLst>
          </p:cNvPr>
          <p:cNvSpPr/>
          <p:nvPr/>
        </p:nvSpPr>
        <p:spPr>
          <a:xfrm>
            <a:off x="5788843" y="2360385"/>
            <a:ext cx="727500" cy="207126"/>
          </a:xfrm>
          <a:prstGeom prst="rect">
            <a:avLst/>
          </a:prstGeom>
          <a:solidFill>
            <a:schemeClr val="bg1">
              <a:alpha val="50000"/>
            </a:schemeClr>
          </a:solidFill>
          <a:ln w="12700">
            <a:solidFill>
              <a:srgbClr val="8CA6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Telephonic</a:t>
            </a:r>
          </a:p>
        </p:txBody>
      </p:sp>
      <p:sp>
        <p:nvSpPr>
          <p:cNvPr id="96" name="Rectangle 95">
            <a:extLst>
              <a:ext uri="{FF2B5EF4-FFF2-40B4-BE49-F238E27FC236}">
                <a16:creationId xmlns:a16="http://schemas.microsoft.com/office/drawing/2014/main" id="{223BF9D5-4978-42DA-95C5-4BD7CDF9A093}"/>
              </a:ext>
            </a:extLst>
          </p:cNvPr>
          <p:cNvSpPr/>
          <p:nvPr/>
        </p:nvSpPr>
        <p:spPr>
          <a:xfrm>
            <a:off x="5781795" y="2662518"/>
            <a:ext cx="727500" cy="207126"/>
          </a:xfrm>
          <a:prstGeom prst="rect">
            <a:avLst/>
          </a:prstGeom>
          <a:solidFill>
            <a:schemeClr val="bg1">
              <a:alpha val="50000"/>
            </a:schemeClr>
          </a:solidFill>
          <a:ln w="12700">
            <a:solidFill>
              <a:srgbClr val="8CA6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Webinars</a:t>
            </a:r>
          </a:p>
        </p:txBody>
      </p:sp>
      <p:sp>
        <p:nvSpPr>
          <p:cNvPr id="97" name="Rectangle 96">
            <a:extLst>
              <a:ext uri="{FF2B5EF4-FFF2-40B4-BE49-F238E27FC236}">
                <a16:creationId xmlns:a16="http://schemas.microsoft.com/office/drawing/2014/main" id="{06144AB4-A752-4551-9636-AFD80AD63088}"/>
              </a:ext>
            </a:extLst>
          </p:cNvPr>
          <p:cNvSpPr/>
          <p:nvPr/>
        </p:nvSpPr>
        <p:spPr>
          <a:xfrm>
            <a:off x="5780661" y="2960813"/>
            <a:ext cx="727500" cy="207126"/>
          </a:xfrm>
          <a:prstGeom prst="rect">
            <a:avLst/>
          </a:prstGeom>
          <a:solidFill>
            <a:schemeClr val="bg1">
              <a:alpha val="50000"/>
            </a:schemeClr>
          </a:solidFill>
          <a:ln w="12700">
            <a:solidFill>
              <a:srgbClr val="8CA6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Events</a:t>
            </a:r>
          </a:p>
        </p:txBody>
      </p:sp>
      <p:sp>
        <p:nvSpPr>
          <p:cNvPr id="98" name="Rectangle 97">
            <a:extLst>
              <a:ext uri="{FF2B5EF4-FFF2-40B4-BE49-F238E27FC236}">
                <a16:creationId xmlns:a16="http://schemas.microsoft.com/office/drawing/2014/main" id="{BECCA0A9-5F31-49E7-ABFA-65F2AF8FE818}"/>
              </a:ext>
            </a:extLst>
          </p:cNvPr>
          <p:cNvSpPr/>
          <p:nvPr/>
        </p:nvSpPr>
        <p:spPr>
          <a:xfrm>
            <a:off x="5779527" y="3377376"/>
            <a:ext cx="727500" cy="207126"/>
          </a:xfrm>
          <a:prstGeom prst="rect">
            <a:avLst/>
          </a:prstGeom>
          <a:solidFill>
            <a:schemeClr val="bg1">
              <a:alpha val="50000"/>
            </a:schemeClr>
          </a:solidFill>
          <a:ln w="12700">
            <a:solidFill>
              <a:srgbClr val="8CA62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lumMod val="50000"/>
                  </a:schemeClr>
                </a:solidFill>
              </a:rPr>
              <a:t>Reports</a:t>
            </a:r>
          </a:p>
        </p:txBody>
      </p:sp>
      <p:cxnSp>
        <p:nvCxnSpPr>
          <p:cNvPr id="99" name="Elbow Connector 144">
            <a:extLst>
              <a:ext uri="{FF2B5EF4-FFF2-40B4-BE49-F238E27FC236}">
                <a16:creationId xmlns:a16="http://schemas.microsoft.com/office/drawing/2014/main" id="{05916D85-E6AF-4FB7-8707-D3857C71D088}"/>
              </a:ext>
            </a:extLst>
          </p:cNvPr>
          <p:cNvCxnSpPr>
            <a:stCxn id="74" idx="3"/>
            <a:endCxn id="94" idx="1"/>
          </p:cNvCxnSpPr>
          <p:nvPr/>
        </p:nvCxnSpPr>
        <p:spPr>
          <a:xfrm flipV="1">
            <a:off x="5200188" y="2165584"/>
            <a:ext cx="582473" cy="356544"/>
          </a:xfrm>
          <a:prstGeom prst="bentConnector3">
            <a:avLst/>
          </a:prstGeom>
          <a:ln w="12700">
            <a:solidFill>
              <a:srgbClr val="8CA62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Elbow Connector 145">
            <a:extLst>
              <a:ext uri="{FF2B5EF4-FFF2-40B4-BE49-F238E27FC236}">
                <a16:creationId xmlns:a16="http://schemas.microsoft.com/office/drawing/2014/main" id="{029CE4A9-6329-4DBC-97C9-D4F05AAFFB77}"/>
              </a:ext>
            </a:extLst>
          </p:cNvPr>
          <p:cNvCxnSpPr>
            <a:cxnSpLocks/>
            <a:stCxn id="74" idx="3"/>
            <a:endCxn id="95" idx="1"/>
          </p:cNvCxnSpPr>
          <p:nvPr/>
        </p:nvCxnSpPr>
        <p:spPr>
          <a:xfrm flipV="1">
            <a:off x="5200188" y="2463948"/>
            <a:ext cx="588655" cy="58180"/>
          </a:xfrm>
          <a:prstGeom prst="bentConnector3">
            <a:avLst/>
          </a:prstGeom>
          <a:ln w="12700">
            <a:solidFill>
              <a:srgbClr val="8CA62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Elbow Connector 148">
            <a:extLst>
              <a:ext uri="{FF2B5EF4-FFF2-40B4-BE49-F238E27FC236}">
                <a16:creationId xmlns:a16="http://schemas.microsoft.com/office/drawing/2014/main" id="{32C01B4B-4F32-4AA1-BC8B-08636478B1EE}"/>
              </a:ext>
            </a:extLst>
          </p:cNvPr>
          <p:cNvCxnSpPr>
            <a:cxnSpLocks/>
            <a:stCxn id="74" idx="3"/>
            <a:endCxn id="96" idx="1"/>
          </p:cNvCxnSpPr>
          <p:nvPr/>
        </p:nvCxnSpPr>
        <p:spPr>
          <a:xfrm>
            <a:off x="5200188" y="2522128"/>
            <a:ext cx="581607" cy="243953"/>
          </a:xfrm>
          <a:prstGeom prst="bentConnector3">
            <a:avLst/>
          </a:prstGeom>
          <a:ln w="12700">
            <a:solidFill>
              <a:srgbClr val="8CA62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Elbow Connector 151">
            <a:extLst>
              <a:ext uri="{FF2B5EF4-FFF2-40B4-BE49-F238E27FC236}">
                <a16:creationId xmlns:a16="http://schemas.microsoft.com/office/drawing/2014/main" id="{63700949-056A-434A-8436-DCEA0D89E32E}"/>
              </a:ext>
            </a:extLst>
          </p:cNvPr>
          <p:cNvCxnSpPr>
            <a:cxnSpLocks/>
            <a:stCxn id="74" idx="3"/>
            <a:endCxn id="97" idx="1"/>
          </p:cNvCxnSpPr>
          <p:nvPr/>
        </p:nvCxnSpPr>
        <p:spPr>
          <a:xfrm>
            <a:off x="5200188" y="2522128"/>
            <a:ext cx="580473" cy="542248"/>
          </a:xfrm>
          <a:prstGeom prst="bentConnector3">
            <a:avLst/>
          </a:prstGeom>
          <a:ln w="12700">
            <a:solidFill>
              <a:srgbClr val="8CA62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Elbow Connector 154">
            <a:extLst>
              <a:ext uri="{FF2B5EF4-FFF2-40B4-BE49-F238E27FC236}">
                <a16:creationId xmlns:a16="http://schemas.microsoft.com/office/drawing/2014/main" id="{09724F04-6D6E-4095-9434-3984DB7F238E}"/>
              </a:ext>
            </a:extLst>
          </p:cNvPr>
          <p:cNvCxnSpPr>
            <a:cxnSpLocks/>
            <a:stCxn id="80" idx="3"/>
            <a:endCxn id="98" idx="1"/>
          </p:cNvCxnSpPr>
          <p:nvPr/>
        </p:nvCxnSpPr>
        <p:spPr>
          <a:xfrm>
            <a:off x="5239912" y="2903821"/>
            <a:ext cx="539615" cy="577118"/>
          </a:xfrm>
          <a:prstGeom prst="bentConnector3">
            <a:avLst>
              <a:gd name="adj1" fmla="val 3373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4" name="Picture 103">
            <a:extLst>
              <a:ext uri="{FF2B5EF4-FFF2-40B4-BE49-F238E27FC236}">
                <a16:creationId xmlns:a16="http://schemas.microsoft.com/office/drawing/2014/main" id="{D183E798-F0E0-4859-BE31-234853D9552B}"/>
              </a:ext>
            </a:extLst>
          </p:cNvPr>
          <p:cNvPicPr>
            <a:picLocks noChangeAspect="1"/>
          </p:cNvPicPr>
          <p:nvPr/>
        </p:nvPicPr>
        <p:blipFill>
          <a:blip r:embed="rId3"/>
          <a:stretch>
            <a:fillRect/>
          </a:stretch>
        </p:blipFill>
        <p:spPr>
          <a:xfrm>
            <a:off x="6605568" y="1317946"/>
            <a:ext cx="374749" cy="274320"/>
          </a:xfrm>
          <a:prstGeom prst="rect">
            <a:avLst/>
          </a:prstGeom>
        </p:spPr>
      </p:pic>
      <p:sp>
        <p:nvSpPr>
          <p:cNvPr id="105" name="TextBox 104">
            <a:extLst>
              <a:ext uri="{FF2B5EF4-FFF2-40B4-BE49-F238E27FC236}">
                <a16:creationId xmlns:a16="http://schemas.microsoft.com/office/drawing/2014/main" id="{2FE99CD3-A293-42E0-9B6E-34E4DDB2F3FF}"/>
              </a:ext>
            </a:extLst>
          </p:cNvPr>
          <p:cNvSpPr txBox="1"/>
          <p:nvPr/>
        </p:nvSpPr>
        <p:spPr>
          <a:xfrm>
            <a:off x="6627236" y="1595307"/>
            <a:ext cx="456799" cy="200055"/>
          </a:xfrm>
          <a:prstGeom prst="rect">
            <a:avLst/>
          </a:prstGeom>
          <a:noFill/>
        </p:spPr>
        <p:txBody>
          <a:bodyPr wrap="square" lIns="45720" rIns="45720" rtlCol="0">
            <a:spAutoFit/>
          </a:bodyPr>
          <a:lstStyle/>
          <a:p>
            <a:pPr algn="ctr"/>
            <a:r>
              <a:rPr lang="en-US" sz="700" b="1" dirty="0">
                <a:solidFill>
                  <a:schemeClr val="bg1">
                    <a:lumMod val="50000"/>
                  </a:schemeClr>
                </a:solidFill>
              </a:rPr>
              <a:t>User</a:t>
            </a:r>
          </a:p>
        </p:txBody>
      </p:sp>
      <p:pic>
        <p:nvPicPr>
          <p:cNvPr id="106" name="Picture 105">
            <a:extLst>
              <a:ext uri="{FF2B5EF4-FFF2-40B4-BE49-F238E27FC236}">
                <a16:creationId xmlns:a16="http://schemas.microsoft.com/office/drawing/2014/main" id="{D43324C4-6D63-4C06-8859-760453F0AC76}"/>
              </a:ext>
            </a:extLst>
          </p:cNvPr>
          <p:cNvPicPr>
            <a:picLocks noChangeAspect="1"/>
          </p:cNvPicPr>
          <p:nvPr/>
        </p:nvPicPr>
        <p:blipFill>
          <a:blip r:embed="rId8"/>
          <a:stretch>
            <a:fillRect/>
          </a:stretch>
        </p:blipFill>
        <p:spPr>
          <a:xfrm>
            <a:off x="5788843" y="1328838"/>
            <a:ext cx="504005" cy="274320"/>
          </a:xfrm>
          <a:prstGeom prst="rect">
            <a:avLst/>
          </a:prstGeom>
        </p:spPr>
      </p:pic>
      <p:sp>
        <p:nvSpPr>
          <p:cNvPr id="107" name="TextBox 106">
            <a:extLst>
              <a:ext uri="{FF2B5EF4-FFF2-40B4-BE49-F238E27FC236}">
                <a16:creationId xmlns:a16="http://schemas.microsoft.com/office/drawing/2014/main" id="{0CE76995-5E01-4D39-BF6D-9F78286616CF}"/>
              </a:ext>
            </a:extLst>
          </p:cNvPr>
          <p:cNvSpPr txBox="1"/>
          <p:nvPr/>
        </p:nvSpPr>
        <p:spPr>
          <a:xfrm>
            <a:off x="5813166" y="1586458"/>
            <a:ext cx="456799" cy="200055"/>
          </a:xfrm>
          <a:prstGeom prst="rect">
            <a:avLst/>
          </a:prstGeom>
          <a:noFill/>
        </p:spPr>
        <p:txBody>
          <a:bodyPr wrap="square" lIns="45720" rIns="45720" rtlCol="0">
            <a:spAutoFit/>
          </a:bodyPr>
          <a:lstStyle/>
          <a:p>
            <a:pPr algn="ctr"/>
            <a:r>
              <a:rPr lang="en-US" sz="700" b="1" dirty="0">
                <a:solidFill>
                  <a:schemeClr val="bg1">
                    <a:lumMod val="50000"/>
                  </a:schemeClr>
                </a:solidFill>
              </a:rPr>
              <a:t>Clients</a:t>
            </a:r>
          </a:p>
        </p:txBody>
      </p:sp>
      <p:cxnSp>
        <p:nvCxnSpPr>
          <p:cNvPr id="108" name="Elbow Connector 163">
            <a:extLst>
              <a:ext uri="{FF2B5EF4-FFF2-40B4-BE49-F238E27FC236}">
                <a16:creationId xmlns:a16="http://schemas.microsoft.com/office/drawing/2014/main" id="{3D8B5BD5-BD34-4F52-AAAB-C64C946590EC}"/>
              </a:ext>
            </a:extLst>
          </p:cNvPr>
          <p:cNvCxnSpPr>
            <a:cxnSpLocks/>
            <a:stCxn id="107" idx="2"/>
            <a:endCxn id="94" idx="3"/>
          </p:cNvCxnSpPr>
          <p:nvPr/>
        </p:nvCxnSpPr>
        <p:spPr>
          <a:xfrm rot="16200000" flipH="1">
            <a:off x="6086328" y="1741750"/>
            <a:ext cx="379071" cy="468595"/>
          </a:xfrm>
          <a:prstGeom prst="bentConnector4">
            <a:avLst>
              <a:gd name="adj1" fmla="val 36340"/>
              <a:gd name="adj2" fmla="val 148784"/>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Elbow Connector 166">
            <a:extLst>
              <a:ext uri="{FF2B5EF4-FFF2-40B4-BE49-F238E27FC236}">
                <a16:creationId xmlns:a16="http://schemas.microsoft.com/office/drawing/2014/main" id="{B139112E-09F0-47B3-8483-84CFDEC95EBE}"/>
              </a:ext>
            </a:extLst>
          </p:cNvPr>
          <p:cNvCxnSpPr>
            <a:cxnSpLocks/>
            <a:stCxn id="107" idx="2"/>
            <a:endCxn id="95" idx="3"/>
          </p:cNvCxnSpPr>
          <p:nvPr/>
        </p:nvCxnSpPr>
        <p:spPr>
          <a:xfrm rot="16200000" flipH="1">
            <a:off x="5940237" y="1887841"/>
            <a:ext cx="677435" cy="474777"/>
          </a:xfrm>
          <a:prstGeom prst="bentConnector4">
            <a:avLst>
              <a:gd name="adj1" fmla="val 19679"/>
              <a:gd name="adj2" fmla="val 148149"/>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0" name="Elbow Connector 170">
            <a:extLst>
              <a:ext uri="{FF2B5EF4-FFF2-40B4-BE49-F238E27FC236}">
                <a16:creationId xmlns:a16="http://schemas.microsoft.com/office/drawing/2014/main" id="{BD13F611-5F99-483B-8881-F4D09F6D6C06}"/>
              </a:ext>
            </a:extLst>
          </p:cNvPr>
          <p:cNvCxnSpPr>
            <a:cxnSpLocks/>
            <a:stCxn id="107" idx="2"/>
            <a:endCxn id="96" idx="3"/>
          </p:cNvCxnSpPr>
          <p:nvPr/>
        </p:nvCxnSpPr>
        <p:spPr>
          <a:xfrm rot="16200000" flipH="1">
            <a:off x="5785646" y="2042432"/>
            <a:ext cx="979568" cy="467729"/>
          </a:xfrm>
          <a:prstGeom prst="bentConnector4">
            <a:avLst>
              <a:gd name="adj1" fmla="val 14096"/>
              <a:gd name="adj2" fmla="val 148874"/>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Elbow Connector 178">
            <a:extLst>
              <a:ext uri="{FF2B5EF4-FFF2-40B4-BE49-F238E27FC236}">
                <a16:creationId xmlns:a16="http://schemas.microsoft.com/office/drawing/2014/main" id="{B8356C49-FFB5-4AF0-867C-5317B4261ABE}"/>
              </a:ext>
            </a:extLst>
          </p:cNvPr>
          <p:cNvCxnSpPr>
            <a:cxnSpLocks/>
            <a:stCxn id="107" idx="2"/>
            <a:endCxn id="97" idx="3"/>
          </p:cNvCxnSpPr>
          <p:nvPr/>
        </p:nvCxnSpPr>
        <p:spPr>
          <a:xfrm rot="16200000" flipH="1">
            <a:off x="5635932" y="2192146"/>
            <a:ext cx="1277863" cy="466595"/>
          </a:xfrm>
          <a:prstGeom prst="bentConnector4">
            <a:avLst>
              <a:gd name="adj1" fmla="val 10456"/>
              <a:gd name="adj2" fmla="val 14899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Elbow Connector 182">
            <a:extLst>
              <a:ext uri="{FF2B5EF4-FFF2-40B4-BE49-F238E27FC236}">
                <a16:creationId xmlns:a16="http://schemas.microsoft.com/office/drawing/2014/main" id="{F4EB468D-5D2C-44C2-BC17-7CD8A9AAF328}"/>
              </a:ext>
            </a:extLst>
          </p:cNvPr>
          <p:cNvCxnSpPr>
            <a:cxnSpLocks/>
            <a:stCxn id="98" idx="3"/>
            <a:endCxn id="105" idx="2"/>
          </p:cNvCxnSpPr>
          <p:nvPr/>
        </p:nvCxnSpPr>
        <p:spPr>
          <a:xfrm flipV="1">
            <a:off x="6507027" y="1795362"/>
            <a:ext cx="348609" cy="1685577"/>
          </a:xfrm>
          <a:prstGeom prst="bentConnector2">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6AB34D7F-AE09-4FCF-97B7-B52C9BE4C9C7}"/>
              </a:ext>
            </a:extLst>
          </p:cNvPr>
          <p:cNvSpPr txBox="1"/>
          <p:nvPr/>
        </p:nvSpPr>
        <p:spPr>
          <a:xfrm>
            <a:off x="7702061" y="1586458"/>
            <a:ext cx="456799" cy="200055"/>
          </a:xfrm>
          <a:prstGeom prst="rect">
            <a:avLst/>
          </a:prstGeom>
          <a:noFill/>
        </p:spPr>
        <p:txBody>
          <a:bodyPr wrap="square" lIns="45720" rIns="45720" rtlCol="0">
            <a:spAutoFit/>
          </a:bodyPr>
          <a:lstStyle/>
          <a:p>
            <a:pPr algn="ctr"/>
            <a:r>
              <a:rPr lang="en-US" sz="700" b="1" dirty="0">
                <a:solidFill>
                  <a:schemeClr val="bg1">
                    <a:lumMod val="50000"/>
                  </a:schemeClr>
                </a:solidFill>
              </a:rPr>
              <a:t>User</a:t>
            </a:r>
          </a:p>
        </p:txBody>
      </p:sp>
      <p:pic>
        <p:nvPicPr>
          <p:cNvPr id="114" name="Picture 113">
            <a:extLst>
              <a:ext uri="{FF2B5EF4-FFF2-40B4-BE49-F238E27FC236}">
                <a16:creationId xmlns:a16="http://schemas.microsoft.com/office/drawing/2014/main" id="{56DD5081-45FC-48D4-A76F-876CAC6290BC}"/>
              </a:ext>
            </a:extLst>
          </p:cNvPr>
          <p:cNvPicPr>
            <a:picLocks noChangeAspect="1"/>
          </p:cNvPicPr>
          <p:nvPr/>
        </p:nvPicPr>
        <p:blipFill>
          <a:blip r:embed="rId9"/>
          <a:stretch>
            <a:fillRect/>
          </a:stretch>
        </p:blipFill>
        <p:spPr>
          <a:xfrm>
            <a:off x="7808391" y="1319476"/>
            <a:ext cx="243840" cy="281575"/>
          </a:xfrm>
          <a:prstGeom prst="rect">
            <a:avLst/>
          </a:prstGeom>
        </p:spPr>
      </p:pic>
      <p:sp>
        <p:nvSpPr>
          <p:cNvPr id="115" name="Snip Same Side Corner Rectangle 189">
            <a:extLst>
              <a:ext uri="{FF2B5EF4-FFF2-40B4-BE49-F238E27FC236}">
                <a16:creationId xmlns:a16="http://schemas.microsoft.com/office/drawing/2014/main" id="{5074E81B-85BA-4CCA-A00F-4C254AE5D7A1}"/>
              </a:ext>
            </a:extLst>
          </p:cNvPr>
          <p:cNvSpPr/>
          <p:nvPr/>
        </p:nvSpPr>
        <p:spPr>
          <a:xfrm>
            <a:off x="7629749" y="2344521"/>
            <a:ext cx="746151" cy="661503"/>
          </a:xfrm>
          <a:prstGeom prst="snip2SameRect">
            <a:avLst/>
          </a:prstGeom>
          <a:solidFill>
            <a:schemeClr val="bg1">
              <a:alpha val="50000"/>
            </a:schemeClr>
          </a:solidFill>
          <a:ln w="12700">
            <a:solidFill>
              <a:srgbClr val="962AA6"/>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rgbClr val="636361"/>
                </a:solidFill>
              </a:rPr>
              <a:t>Data Retention as per Request</a:t>
            </a:r>
          </a:p>
        </p:txBody>
      </p:sp>
      <p:pic>
        <p:nvPicPr>
          <p:cNvPr id="116" name="Picture 115" descr="Image result for home icon png">
            <a:hlinkClick r:id="rId10" action="ppaction://hlinksldjump"/>
            <a:extLst>
              <a:ext uri="{FF2B5EF4-FFF2-40B4-BE49-F238E27FC236}">
                <a16:creationId xmlns:a16="http://schemas.microsoft.com/office/drawing/2014/main" id="{E02345BA-870B-4599-87F4-2A57FBEB3E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Data Breach Incidence Handling</a:t>
            </a:r>
          </a:p>
        </p:txBody>
      </p:sp>
      <p:sp>
        <p:nvSpPr>
          <p:cNvPr id="14" name="TextBox 13">
            <a:extLst>
              <a:ext uri="{FF2B5EF4-FFF2-40B4-BE49-F238E27FC236}">
                <a16:creationId xmlns:a16="http://schemas.microsoft.com/office/drawing/2014/main" id="{9A78F530-6FD1-43E3-ABC6-08D84185ABDD}"/>
              </a:ext>
            </a:extLst>
          </p:cNvPr>
          <p:cNvSpPr txBox="1"/>
          <p:nvPr/>
        </p:nvSpPr>
        <p:spPr>
          <a:xfrm>
            <a:off x="342763" y="711274"/>
            <a:ext cx="8426099" cy="1790234"/>
          </a:xfrm>
          <a:prstGeom prst="rect">
            <a:avLst/>
          </a:prstGeom>
          <a:noFill/>
        </p:spPr>
        <p:txBody>
          <a:bodyPr wrap="square" rtlCol="0">
            <a:spAutoFit/>
          </a:bodyPr>
          <a:lstStyle/>
          <a:p>
            <a:pPr algn="just"/>
            <a:r>
              <a:rPr lang="en-US" sz="1200" dirty="0">
                <a:solidFill>
                  <a:srgbClr val="8CA621"/>
                </a:solidFill>
              </a:rPr>
              <a:t>Maintenance of data breach incident response plan</a:t>
            </a:r>
          </a:p>
          <a:p>
            <a:pPr algn="just"/>
            <a:endParaRPr lang="en-US" sz="1000" dirty="0">
              <a:solidFill>
                <a:srgbClr val="636361"/>
              </a:solidFill>
            </a:endParaRPr>
          </a:p>
          <a:p>
            <a:pPr marL="228600" indent="-228600" algn="just">
              <a:spcAft>
                <a:spcPts val="200"/>
              </a:spcAft>
              <a:buFont typeface="+mj-lt"/>
              <a:buAutoNum type="arabicPeriod"/>
            </a:pPr>
            <a:r>
              <a:rPr lang="en-US" sz="1000" dirty="0">
                <a:solidFill>
                  <a:srgbClr val="636361"/>
                </a:solidFill>
              </a:rPr>
              <a:t>Aims to reduce the exposure of organizations, customers/ employees and partners that arises from a data theft or data loss incident</a:t>
            </a:r>
          </a:p>
          <a:p>
            <a:pPr marL="228600" indent="-228600" algn="just">
              <a:spcAft>
                <a:spcPts val="200"/>
              </a:spcAft>
              <a:buFont typeface="+mj-lt"/>
              <a:buAutoNum type="arabicPeriod"/>
            </a:pPr>
            <a:r>
              <a:rPr lang="en-US" sz="1000" dirty="0">
                <a:solidFill>
                  <a:srgbClr val="636361"/>
                </a:solidFill>
              </a:rPr>
              <a:t>Specifically includes policies and procedures to: </a:t>
            </a:r>
          </a:p>
          <a:p>
            <a:pPr marL="457200" indent="-228600" algn="just">
              <a:spcAft>
                <a:spcPts val="200"/>
              </a:spcAft>
              <a:buFont typeface="Arial" panose="020B0604020202020204" pitchFamily="34" charset="0"/>
              <a:buChar char="•"/>
            </a:pPr>
            <a:r>
              <a:rPr lang="en-US" sz="1000" dirty="0">
                <a:solidFill>
                  <a:srgbClr val="636361"/>
                </a:solidFill>
              </a:rPr>
              <a:t>Assess the nature and scope of an incident, and identify what customer information systems and types of customer/employee 	information have been accessed or misused </a:t>
            </a:r>
          </a:p>
          <a:p>
            <a:pPr marL="457200" indent="-228600" algn="just">
              <a:spcAft>
                <a:spcPts val="200"/>
              </a:spcAft>
              <a:buFont typeface="Arial" panose="020B0604020202020204" pitchFamily="34" charset="0"/>
              <a:buChar char="•"/>
              <a:tabLst>
                <a:tab pos="514350" algn="l"/>
              </a:tabLst>
            </a:pPr>
            <a:r>
              <a:rPr lang="en-US" sz="1000" dirty="0">
                <a:solidFill>
                  <a:srgbClr val="636361"/>
                </a:solidFill>
              </a:rPr>
              <a:t>Contain and control the incident to prevent further unauthorized access to, or misuse of, customer information, while preserving records and other evidence </a:t>
            </a:r>
          </a:p>
          <a:p>
            <a:pPr marL="457200" indent="-228600" algn="just">
              <a:spcAft>
                <a:spcPts val="200"/>
              </a:spcAft>
              <a:buFont typeface="Arial" panose="020B0604020202020204" pitchFamily="34" charset="0"/>
              <a:buChar char="•"/>
            </a:pPr>
            <a:r>
              <a:rPr lang="en-US" sz="1000" dirty="0">
                <a:solidFill>
                  <a:srgbClr val="636361"/>
                </a:solidFill>
              </a:rPr>
              <a:t>Notify appropriate entities (data subjects, legal departments, etc.) about breach</a:t>
            </a:r>
          </a:p>
          <a:p>
            <a:pPr marL="457200" indent="-228600" algn="just">
              <a:spcAft>
                <a:spcPts val="200"/>
              </a:spcAft>
              <a:buFont typeface="Arial" panose="020B0604020202020204" pitchFamily="34" charset="0"/>
              <a:buChar char="•"/>
            </a:pPr>
            <a:r>
              <a:rPr lang="en-US" sz="1000" dirty="0">
                <a:solidFill>
                  <a:srgbClr val="636361"/>
                </a:solidFill>
              </a:rPr>
              <a:t>Maintain or restore business continuity </a:t>
            </a:r>
          </a:p>
        </p:txBody>
      </p:sp>
      <p:sp>
        <p:nvSpPr>
          <p:cNvPr id="15" name="Rectangle 14">
            <a:extLst>
              <a:ext uri="{FF2B5EF4-FFF2-40B4-BE49-F238E27FC236}">
                <a16:creationId xmlns:a16="http://schemas.microsoft.com/office/drawing/2014/main" id="{F4B7E5CA-3ADD-4FF4-9B87-C869D1C90537}"/>
              </a:ext>
            </a:extLst>
          </p:cNvPr>
          <p:cNvSpPr/>
          <p:nvPr/>
        </p:nvSpPr>
        <p:spPr>
          <a:xfrm>
            <a:off x="2719319" y="2894854"/>
            <a:ext cx="3697580" cy="364678"/>
          </a:xfrm>
          <a:prstGeom prst="rect">
            <a:avLst/>
          </a:prstGeom>
          <a:solidFill>
            <a:schemeClr val="bg1"/>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spcAft>
                <a:spcPts val="200"/>
              </a:spcAft>
            </a:pPr>
            <a:r>
              <a:rPr lang="en-US" sz="1200" b="1" dirty="0">
                <a:solidFill>
                  <a:srgbClr val="00BCFF"/>
                </a:solidFill>
              </a:rPr>
              <a:t>Components of ZINFI’s Incident Response Plan</a:t>
            </a:r>
          </a:p>
        </p:txBody>
      </p:sp>
      <p:sp>
        <p:nvSpPr>
          <p:cNvPr id="16" name="Rectangle 15">
            <a:extLst>
              <a:ext uri="{FF2B5EF4-FFF2-40B4-BE49-F238E27FC236}">
                <a16:creationId xmlns:a16="http://schemas.microsoft.com/office/drawing/2014/main" id="{4F3E8C3C-E645-4AC6-B900-1F74C4DD4263}"/>
              </a:ext>
            </a:extLst>
          </p:cNvPr>
          <p:cNvSpPr/>
          <p:nvPr/>
        </p:nvSpPr>
        <p:spPr>
          <a:xfrm>
            <a:off x="285800" y="3672228"/>
            <a:ext cx="891949" cy="809453"/>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spcAft>
                <a:spcPts val="200"/>
              </a:spcAft>
            </a:pPr>
            <a:r>
              <a:rPr lang="en-US" sz="900" dirty="0">
                <a:solidFill>
                  <a:srgbClr val="8CA621"/>
                </a:solidFill>
              </a:rPr>
              <a:t>Incident Response Team</a:t>
            </a:r>
          </a:p>
        </p:txBody>
      </p:sp>
      <p:sp>
        <p:nvSpPr>
          <p:cNvPr id="17" name="Rectangle 16">
            <a:extLst>
              <a:ext uri="{FF2B5EF4-FFF2-40B4-BE49-F238E27FC236}">
                <a16:creationId xmlns:a16="http://schemas.microsoft.com/office/drawing/2014/main" id="{1848820D-1B92-4AA8-97C6-6E55E66FCE4C}"/>
              </a:ext>
            </a:extLst>
          </p:cNvPr>
          <p:cNvSpPr/>
          <p:nvPr/>
        </p:nvSpPr>
        <p:spPr>
          <a:xfrm>
            <a:off x="5774530" y="3672083"/>
            <a:ext cx="891949" cy="809453"/>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900" dirty="0">
                <a:solidFill>
                  <a:srgbClr val="F27724"/>
                </a:solidFill>
              </a:rPr>
              <a:t>Data Breach Incident Response Flow Chart</a:t>
            </a:r>
          </a:p>
        </p:txBody>
      </p:sp>
      <p:sp>
        <p:nvSpPr>
          <p:cNvPr id="18" name="Rectangle 17">
            <a:extLst>
              <a:ext uri="{FF2B5EF4-FFF2-40B4-BE49-F238E27FC236}">
                <a16:creationId xmlns:a16="http://schemas.microsoft.com/office/drawing/2014/main" id="{65EEED4D-0BE4-483B-B964-DD17D60288F3}"/>
              </a:ext>
            </a:extLst>
          </p:cNvPr>
          <p:cNvSpPr/>
          <p:nvPr/>
        </p:nvSpPr>
        <p:spPr>
          <a:xfrm>
            <a:off x="1381859" y="3672083"/>
            <a:ext cx="891949" cy="809453"/>
          </a:xfrm>
          <a:prstGeom prst="rect">
            <a:avLst/>
          </a:prstGeom>
          <a:solidFill>
            <a:schemeClr val="bg1"/>
          </a:solid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900" dirty="0">
                <a:solidFill>
                  <a:srgbClr val="962AA6"/>
                </a:solidFill>
              </a:rPr>
              <a:t>Incident Response Contact Sheet </a:t>
            </a:r>
          </a:p>
        </p:txBody>
      </p:sp>
      <p:sp>
        <p:nvSpPr>
          <p:cNvPr id="19" name="Rectangle 18">
            <a:extLst>
              <a:ext uri="{FF2B5EF4-FFF2-40B4-BE49-F238E27FC236}">
                <a16:creationId xmlns:a16="http://schemas.microsoft.com/office/drawing/2014/main" id="{8C7FF01D-DC4C-4B0D-825C-CDD56DC1F291}"/>
              </a:ext>
            </a:extLst>
          </p:cNvPr>
          <p:cNvSpPr/>
          <p:nvPr/>
        </p:nvSpPr>
        <p:spPr>
          <a:xfrm>
            <a:off x="2477918" y="3672083"/>
            <a:ext cx="891949" cy="809453"/>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900" dirty="0">
                <a:solidFill>
                  <a:srgbClr val="F27724"/>
                </a:solidFill>
              </a:rPr>
              <a:t>Suspecting or Detecting an Incident</a:t>
            </a:r>
          </a:p>
        </p:txBody>
      </p:sp>
      <p:sp>
        <p:nvSpPr>
          <p:cNvPr id="20" name="Rectangle 19">
            <a:extLst>
              <a:ext uri="{FF2B5EF4-FFF2-40B4-BE49-F238E27FC236}">
                <a16:creationId xmlns:a16="http://schemas.microsoft.com/office/drawing/2014/main" id="{76E03F6C-BF36-44BB-A20C-627C494A7F11}"/>
              </a:ext>
            </a:extLst>
          </p:cNvPr>
          <p:cNvSpPr/>
          <p:nvPr/>
        </p:nvSpPr>
        <p:spPr>
          <a:xfrm>
            <a:off x="3575197" y="3676720"/>
            <a:ext cx="891949" cy="809453"/>
          </a:xfrm>
          <a:prstGeom prst="rect">
            <a:avLst/>
          </a:prstGeom>
          <a:solidFill>
            <a:schemeClr val="bg1"/>
          </a:solid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900" dirty="0">
                <a:solidFill>
                  <a:srgbClr val="636361"/>
                </a:solidFill>
              </a:rPr>
              <a:t>Incident Response Discovery Form</a:t>
            </a:r>
          </a:p>
        </p:txBody>
      </p:sp>
      <p:sp>
        <p:nvSpPr>
          <p:cNvPr id="21" name="Rectangle 20">
            <a:extLst>
              <a:ext uri="{FF2B5EF4-FFF2-40B4-BE49-F238E27FC236}">
                <a16:creationId xmlns:a16="http://schemas.microsoft.com/office/drawing/2014/main" id="{FE77BBF3-10B5-4A6A-BF9C-960F8F342325}"/>
              </a:ext>
            </a:extLst>
          </p:cNvPr>
          <p:cNvSpPr/>
          <p:nvPr/>
        </p:nvSpPr>
        <p:spPr>
          <a:xfrm>
            <a:off x="4677251" y="3672083"/>
            <a:ext cx="891949" cy="809453"/>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900" dirty="0">
                <a:solidFill>
                  <a:srgbClr val="8CA621"/>
                </a:solidFill>
              </a:rPr>
              <a:t>Incident Assessment and Analysis</a:t>
            </a:r>
          </a:p>
        </p:txBody>
      </p:sp>
      <p:sp>
        <p:nvSpPr>
          <p:cNvPr id="22" name="Rectangle 21">
            <a:extLst>
              <a:ext uri="{FF2B5EF4-FFF2-40B4-BE49-F238E27FC236}">
                <a16:creationId xmlns:a16="http://schemas.microsoft.com/office/drawing/2014/main" id="{CA46A921-ECE5-46A3-A495-F9F37703068E}"/>
              </a:ext>
            </a:extLst>
          </p:cNvPr>
          <p:cNvSpPr/>
          <p:nvPr/>
        </p:nvSpPr>
        <p:spPr>
          <a:xfrm>
            <a:off x="6870551" y="3672083"/>
            <a:ext cx="891949" cy="809453"/>
          </a:xfrm>
          <a:prstGeom prst="rect">
            <a:avLst/>
          </a:prstGeom>
          <a:solidFill>
            <a:schemeClr val="bg1"/>
          </a:solid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900" dirty="0">
                <a:solidFill>
                  <a:srgbClr val="962AA6"/>
                </a:solidFill>
              </a:rPr>
              <a:t>Notification</a:t>
            </a:r>
          </a:p>
        </p:txBody>
      </p:sp>
      <p:sp>
        <p:nvSpPr>
          <p:cNvPr id="23" name="Rectangle 22">
            <a:extLst>
              <a:ext uri="{FF2B5EF4-FFF2-40B4-BE49-F238E27FC236}">
                <a16:creationId xmlns:a16="http://schemas.microsoft.com/office/drawing/2014/main" id="{2AB79C5A-4677-4A37-A6D6-59B6E31FCD54}"/>
              </a:ext>
            </a:extLst>
          </p:cNvPr>
          <p:cNvSpPr/>
          <p:nvPr/>
        </p:nvSpPr>
        <p:spPr>
          <a:xfrm>
            <a:off x="7966572" y="3669404"/>
            <a:ext cx="891949" cy="809453"/>
          </a:xfrm>
          <a:prstGeom prst="rect">
            <a:avLst/>
          </a:prstGeom>
          <a:solidFill>
            <a:schemeClr val="bg1"/>
          </a:solid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900" dirty="0">
                <a:solidFill>
                  <a:srgbClr val="636361"/>
                </a:solidFill>
              </a:rPr>
              <a:t>Customer/</a:t>
            </a:r>
          </a:p>
          <a:p>
            <a:pPr lvl="0" algn="ctr"/>
            <a:r>
              <a:rPr lang="en-US" sz="900" dirty="0">
                <a:solidFill>
                  <a:srgbClr val="636361"/>
                </a:solidFill>
              </a:rPr>
              <a:t>Employee Notice and Follow-up</a:t>
            </a:r>
          </a:p>
        </p:txBody>
      </p:sp>
      <p:cxnSp>
        <p:nvCxnSpPr>
          <p:cNvPr id="34" name="Straight Connector 33">
            <a:extLst>
              <a:ext uri="{FF2B5EF4-FFF2-40B4-BE49-F238E27FC236}">
                <a16:creationId xmlns:a16="http://schemas.microsoft.com/office/drawing/2014/main" id="{A992E2E0-FFF9-412E-A961-A1995CB7BBEB}"/>
              </a:ext>
            </a:extLst>
          </p:cNvPr>
          <p:cNvCxnSpPr>
            <a:cxnSpLocks/>
          </p:cNvCxnSpPr>
          <p:nvPr/>
        </p:nvCxnSpPr>
        <p:spPr>
          <a:xfrm flipV="1">
            <a:off x="731775" y="3464578"/>
            <a:ext cx="7680772" cy="2824"/>
          </a:xfrm>
          <a:prstGeom prst="line">
            <a:avLst/>
          </a:prstGeom>
          <a:ln w="12700">
            <a:solidFill>
              <a:srgbClr val="00BCFF"/>
            </a:solidFill>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2878171-78A5-4029-ADE3-8ACCAAB44769}"/>
              </a:ext>
            </a:extLst>
          </p:cNvPr>
          <p:cNvCxnSpPr>
            <a:cxnSpLocks/>
          </p:cNvCxnSpPr>
          <p:nvPr/>
        </p:nvCxnSpPr>
        <p:spPr>
          <a:xfrm>
            <a:off x="1827833" y="3469538"/>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07AA46E-349B-4880-8B0E-BE4F83E543C5}"/>
              </a:ext>
            </a:extLst>
          </p:cNvPr>
          <p:cNvCxnSpPr>
            <a:cxnSpLocks/>
            <a:stCxn id="15" idx="2"/>
          </p:cNvCxnSpPr>
          <p:nvPr/>
        </p:nvCxnSpPr>
        <p:spPr>
          <a:xfrm>
            <a:off x="4568109" y="3259532"/>
            <a:ext cx="0" cy="209317"/>
          </a:xfrm>
          <a:prstGeom prst="line">
            <a:avLst/>
          </a:prstGeom>
          <a:ln w="12700">
            <a:solidFill>
              <a:srgbClr val="00BCFF"/>
            </a:solidFill>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9D0B17D4-A515-4619-9F78-E555FCF5D202}"/>
              </a:ext>
            </a:extLst>
          </p:cNvPr>
          <p:cNvCxnSpPr>
            <a:cxnSpLocks/>
          </p:cNvCxnSpPr>
          <p:nvPr/>
        </p:nvCxnSpPr>
        <p:spPr>
          <a:xfrm>
            <a:off x="731774" y="3468236"/>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F1A10BB-2F77-4D28-82D2-70C58247716C}"/>
              </a:ext>
            </a:extLst>
          </p:cNvPr>
          <p:cNvCxnSpPr>
            <a:cxnSpLocks/>
          </p:cNvCxnSpPr>
          <p:nvPr/>
        </p:nvCxnSpPr>
        <p:spPr>
          <a:xfrm>
            <a:off x="8412546" y="3464578"/>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D9575A4-69FD-4611-A33B-B0BC3B2DB4AF}"/>
              </a:ext>
            </a:extLst>
          </p:cNvPr>
          <p:cNvCxnSpPr>
            <a:cxnSpLocks/>
          </p:cNvCxnSpPr>
          <p:nvPr/>
        </p:nvCxnSpPr>
        <p:spPr>
          <a:xfrm>
            <a:off x="2914391" y="3471060"/>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DDF21041-E2D3-4F30-A558-E96CDA99F9CB}"/>
              </a:ext>
            </a:extLst>
          </p:cNvPr>
          <p:cNvCxnSpPr>
            <a:cxnSpLocks/>
          </p:cNvCxnSpPr>
          <p:nvPr/>
        </p:nvCxnSpPr>
        <p:spPr>
          <a:xfrm>
            <a:off x="4021171" y="3471060"/>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FE2117CA-E570-4FA0-A2B3-656D90C93B02}"/>
              </a:ext>
            </a:extLst>
          </p:cNvPr>
          <p:cNvCxnSpPr>
            <a:cxnSpLocks/>
          </p:cNvCxnSpPr>
          <p:nvPr/>
        </p:nvCxnSpPr>
        <p:spPr>
          <a:xfrm>
            <a:off x="5113724" y="3471060"/>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D91575BA-3092-47E9-961F-8EDEBF76B90C}"/>
              </a:ext>
            </a:extLst>
          </p:cNvPr>
          <p:cNvCxnSpPr>
            <a:cxnSpLocks/>
          </p:cNvCxnSpPr>
          <p:nvPr/>
        </p:nvCxnSpPr>
        <p:spPr>
          <a:xfrm>
            <a:off x="7316525" y="3471060"/>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C249616-4476-4A11-AB82-FA0DBC2E7DE4}"/>
              </a:ext>
            </a:extLst>
          </p:cNvPr>
          <p:cNvCxnSpPr>
            <a:cxnSpLocks/>
          </p:cNvCxnSpPr>
          <p:nvPr/>
        </p:nvCxnSpPr>
        <p:spPr>
          <a:xfrm>
            <a:off x="6220504" y="3471060"/>
            <a:ext cx="0" cy="20116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4" name="Picture 43" descr="Image result for home icon png">
            <a:hlinkClick r:id="rId2" action="ppaction://hlinksldjump"/>
            <a:extLst>
              <a:ext uri="{FF2B5EF4-FFF2-40B4-BE49-F238E27FC236}">
                <a16:creationId xmlns:a16="http://schemas.microsoft.com/office/drawing/2014/main" id="{5EC38B85-BA2F-47F9-849A-0BC5C475A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1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Training</a:t>
            </a:r>
          </a:p>
        </p:txBody>
      </p:sp>
      <p:sp>
        <p:nvSpPr>
          <p:cNvPr id="24" name="TextBox 23">
            <a:extLst>
              <a:ext uri="{FF2B5EF4-FFF2-40B4-BE49-F238E27FC236}">
                <a16:creationId xmlns:a16="http://schemas.microsoft.com/office/drawing/2014/main" id="{08F15713-442B-4017-8021-349B63158BBD}"/>
              </a:ext>
            </a:extLst>
          </p:cNvPr>
          <p:cNvSpPr txBox="1"/>
          <p:nvPr/>
        </p:nvSpPr>
        <p:spPr>
          <a:xfrm>
            <a:off x="342762" y="717792"/>
            <a:ext cx="8426099" cy="2308324"/>
          </a:xfrm>
          <a:prstGeom prst="rect">
            <a:avLst/>
          </a:prstGeom>
          <a:noFill/>
        </p:spPr>
        <p:txBody>
          <a:bodyPr wrap="square" rtlCol="0">
            <a:spAutoFit/>
          </a:bodyPr>
          <a:lstStyle/>
          <a:p>
            <a:pPr algn="just"/>
            <a:r>
              <a:rPr lang="en-US" sz="1000" dirty="0">
                <a:solidFill>
                  <a:srgbClr val="8CA621"/>
                </a:solidFill>
              </a:rPr>
              <a:t>The PIPL compliance parameters requires workforce privacy awareness training.</a:t>
            </a:r>
          </a:p>
          <a:p>
            <a:pPr algn="just"/>
            <a:endParaRPr lang="en-US" sz="1000" dirty="0">
              <a:solidFill>
                <a:srgbClr val="8CA621"/>
              </a:solidFill>
            </a:endParaRPr>
          </a:p>
          <a:p>
            <a:pPr algn="just"/>
            <a:r>
              <a:rPr lang="en-US" sz="1000" dirty="0">
                <a:solidFill>
                  <a:srgbClr val="8CA621"/>
                </a:solidFill>
              </a:rPr>
              <a:t>There are three types of training that are conducted by ZINFI:</a:t>
            </a:r>
          </a:p>
          <a:p>
            <a:pPr algn="just"/>
            <a:endParaRPr lang="en-US" sz="1000" dirty="0">
              <a:solidFill>
                <a:srgbClr val="8CA621"/>
              </a:solidFill>
            </a:endParaRPr>
          </a:p>
          <a:p>
            <a:pPr marL="171450" indent="-171450" algn="just">
              <a:buFont typeface="Arial" panose="020B0604020202020204" pitchFamily="34" charset="0"/>
              <a:buChar char="•"/>
            </a:pPr>
            <a:r>
              <a:rPr lang="en-US" sz="1000" b="1" dirty="0">
                <a:solidFill>
                  <a:srgbClr val="636361"/>
                </a:solidFill>
              </a:rPr>
              <a:t>General workforce privacy awareness training  </a:t>
            </a:r>
            <a:r>
              <a:rPr lang="en-US" sz="1000" dirty="0">
                <a:solidFill>
                  <a:srgbClr val="636361"/>
                </a:solidFill>
              </a:rPr>
              <a:t>– basic privacy awareness for the entire workforce.</a:t>
            </a:r>
          </a:p>
          <a:p>
            <a:pPr marL="171450" indent="-171450" algn="just">
              <a:buFont typeface="Arial" panose="020B0604020202020204" pitchFamily="34" charset="0"/>
              <a:buChar char="•"/>
            </a:pPr>
            <a:r>
              <a:rPr lang="en-US" sz="1000" b="1" dirty="0">
                <a:solidFill>
                  <a:srgbClr val="636361"/>
                </a:solidFill>
              </a:rPr>
              <a:t>Training about PIPL </a:t>
            </a:r>
            <a:r>
              <a:rPr lang="en-US" sz="1000" dirty="0">
                <a:solidFill>
                  <a:srgbClr val="636361"/>
                </a:solidFill>
              </a:rPr>
              <a:t>– training that introduces select employee groups to PIPL (i.e., employees who need to know more about how PIPL works).</a:t>
            </a:r>
          </a:p>
          <a:p>
            <a:pPr marL="171450" indent="-171450" algn="just">
              <a:buFont typeface="Arial" panose="020B0604020202020204" pitchFamily="34" charset="0"/>
              <a:buChar char="•"/>
            </a:pPr>
            <a:r>
              <a:rPr lang="en-US" sz="1000" b="1" dirty="0">
                <a:solidFill>
                  <a:srgbClr val="636361"/>
                </a:solidFill>
              </a:rPr>
              <a:t>Role-based training </a:t>
            </a:r>
            <a:r>
              <a:rPr lang="en-US" sz="1000" dirty="0">
                <a:solidFill>
                  <a:srgbClr val="636361"/>
                </a:solidFill>
              </a:rPr>
              <a:t>– training for specific roles in organizations, such as managing products and services for privacy or vendor management. Some individuals will require more specialized training about new responsibilities they will have under PIPL. We offer courses for specific, role-based privacy training.</a:t>
            </a:r>
          </a:p>
          <a:p>
            <a:pPr marL="171450" indent="-171450" algn="just">
              <a:buFont typeface="Arial" panose="020B0604020202020204" pitchFamily="34" charset="0"/>
              <a:buChar char="•"/>
            </a:pPr>
            <a:endParaRPr lang="en-US" sz="1000" dirty="0">
              <a:solidFill>
                <a:srgbClr val="636361"/>
              </a:solidFill>
            </a:endParaRPr>
          </a:p>
          <a:p>
            <a:pPr algn="just"/>
            <a:endParaRPr lang="en-US" sz="1200" dirty="0">
              <a:solidFill>
                <a:srgbClr val="8CA621"/>
              </a:solidFill>
            </a:endParaRPr>
          </a:p>
          <a:p>
            <a:pPr algn="just"/>
            <a:r>
              <a:rPr lang="en-US" sz="1200" dirty="0">
                <a:solidFill>
                  <a:srgbClr val="8CA621"/>
                </a:solidFill>
              </a:rPr>
              <a:t>Training deliverables:</a:t>
            </a:r>
          </a:p>
          <a:p>
            <a:pPr marL="171450" indent="-171450" algn="just">
              <a:buFont typeface="Arial" panose="020B0604020202020204" pitchFamily="34" charset="0"/>
              <a:buChar char="•"/>
            </a:pPr>
            <a:endParaRPr lang="en-US" sz="1000" dirty="0">
              <a:solidFill>
                <a:srgbClr val="636361"/>
              </a:solidFill>
            </a:endParaRPr>
          </a:p>
        </p:txBody>
      </p:sp>
      <p:grpSp>
        <p:nvGrpSpPr>
          <p:cNvPr id="25" name="Group 24">
            <a:extLst>
              <a:ext uri="{FF2B5EF4-FFF2-40B4-BE49-F238E27FC236}">
                <a16:creationId xmlns:a16="http://schemas.microsoft.com/office/drawing/2014/main" id="{1D205A6E-4AC8-41AC-BF91-10880D2E982D}"/>
              </a:ext>
            </a:extLst>
          </p:cNvPr>
          <p:cNvGrpSpPr/>
          <p:nvPr/>
        </p:nvGrpSpPr>
        <p:grpSpPr>
          <a:xfrm>
            <a:off x="358949" y="3175722"/>
            <a:ext cx="8349768" cy="1476505"/>
            <a:chOff x="358949" y="3234242"/>
            <a:chExt cx="8349768" cy="1476505"/>
          </a:xfrm>
        </p:grpSpPr>
        <p:grpSp>
          <p:nvGrpSpPr>
            <p:cNvPr id="26" name="Group 25">
              <a:extLst>
                <a:ext uri="{FF2B5EF4-FFF2-40B4-BE49-F238E27FC236}">
                  <a16:creationId xmlns:a16="http://schemas.microsoft.com/office/drawing/2014/main" id="{32745314-7268-4888-9DDB-377EABD8EFF3}"/>
                </a:ext>
              </a:extLst>
            </p:cNvPr>
            <p:cNvGrpSpPr/>
            <p:nvPr/>
          </p:nvGrpSpPr>
          <p:grpSpPr>
            <a:xfrm>
              <a:off x="2508389" y="3234242"/>
              <a:ext cx="1901448" cy="1476505"/>
              <a:chOff x="2685183" y="1757737"/>
              <a:chExt cx="1901448" cy="1476505"/>
            </a:xfrm>
          </p:grpSpPr>
          <p:sp>
            <p:nvSpPr>
              <p:cNvPr id="46" name="Rectangle 45">
                <a:extLst>
                  <a:ext uri="{FF2B5EF4-FFF2-40B4-BE49-F238E27FC236}">
                    <a16:creationId xmlns:a16="http://schemas.microsoft.com/office/drawing/2014/main" id="{F224BDC1-297E-40C0-9CD0-7CB2CEAC4C8D}"/>
                  </a:ext>
                </a:extLst>
              </p:cNvPr>
              <p:cNvSpPr/>
              <p:nvPr/>
            </p:nvSpPr>
            <p:spPr>
              <a:xfrm>
                <a:off x="2685183" y="1757737"/>
                <a:ext cx="1901448" cy="249682"/>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1000" dirty="0">
                    <a:solidFill>
                      <a:schemeClr val="bg1"/>
                    </a:solidFill>
                  </a:rPr>
                  <a:t>Principles</a:t>
                </a:r>
              </a:p>
            </p:txBody>
          </p:sp>
          <p:sp>
            <p:nvSpPr>
              <p:cNvPr id="47" name="Rectangle 46">
                <a:extLst>
                  <a:ext uri="{FF2B5EF4-FFF2-40B4-BE49-F238E27FC236}">
                    <a16:creationId xmlns:a16="http://schemas.microsoft.com/office/drawing/2014/main" id="{AF847A1E-C3E7-47DA-9383-923550F65ED9}"/>
                  </a:ext>
                </a:extLst>
              </p:cNvPr>
              <p:cNvSpPr/>
              <p:nvPr/>
            </p:nvSpPr>
            <p:spPr>
              <a:xfrm>
                <a:off x="2685183" y="2003158"/>
                <a:ext cx="1901448" cy="1231084"/>
              </a:xfrm>
              <a:prstGeom prst="rect">
                <a:avLst/>
              </a:prstGeom>
              <a:solidFill>
                <a:srgbClr val="8CA621">
                  <a:alpha val="25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28600" lvl="0" indent="-228600">
                  <a:buFont typeface="Arial" panose="020B0604020202020204" pitchFamily="34" charset="0"/>
                  <a:buChar char="•"/>
                </a:pPr>
                <a:r>
                  <a:rPr lang="en-US" sz="1000" dirty="0">
                    <a:solidFill>
                      <a:srgbClr val="636361"/>
                    </a:solidFill>
                  </a:rPr>
                  <a:t>Principles of PIPL</a:t>
                </a:r>
              </a:p>
              <a:p>
                <a:pPr marL="228600" lvl="0" indent="-228600">
                  <a:buFont typeface="Arial" panose="020B0604020202020204" pitchFamily="34" charset="0"/>
                  <a:buChar char="•"/>
                </a:pPr>
                <a:r>
                  <a:rPr lang="en-US" sz="1000" dirty="0">
                    <a:solidFill>
                      <a:srgbClr val="636361"/>
                    </a:solidFill>
                  </a:rPr>
                  <a:t>Lawfulness</a:t>
                </a:r>
              </a:p>
              <a:p>
                <a:pPr marL="228600" lvl="0" indent="-228600">
                  <a:buFont typeface="Arial" panose="020B0604020202020204" pitchFamily="34" charset="0"/>
                  <a:buChar char="•"/>
                </a:pPr>
                <a:r>
                  <a:rPr lang="en-US" sz="1000" dirty="0">
                    <a:solidFill>
                      <a:srgbClr val="636361"/>
                    </a:solidFill>
                  </a:rPr>
                  <a:t>Accountability</a:t>
                </a:r>
              </a:p>
              <a:p>
                <a:pPr marL="228600" lvl="0" indent="-228600">
                  <a:buFont typeface="Arial" panose="020B0604020202020204" pitchFamily="34" charset="0"/>
                  <a:buChar char="•"/>
                </a:pPr>
                <a:r>
                  <a:rPr lang="en-US" sz="1000" dirty="0">
                    <a:solidFill>
                      <a:srgbClr val="636361"/>
                    </a:solidFill>
                  </a:rPr>
                  <a:t>Policies</a:t>
                </a:r>
              </a:p>
              <a:p>
                <a:pPr marL="228600" lvl="0" indent="-228600">
                  <a:buFont typeface="Arial" panose="020B0604020202020204" pitchFamily="34" charset="0"/>
                  <a:buChar char="•"/>
                </a:pPr>
                <a:r>
                  <a:rPr lang="en-US" sz="1000" dirty="0">
                    <a:solidFill>
                      <a:srgbClr val="636361"/>
                    </a:solidFill>
                  </a:rPr>
                  <a:t>Data privacy</a:t>
                </a:r>
              </a:p>
            </p:txBody>
          </p:sp>
        </p:grpSp>
        <p:grpSp>
          <p:nvGrpSpPr>
            <p:cNvPr id="27" name="Group 26">
              <a:extLst>
                <a:ext uri="{FF2B5EF4-FFF2-40B4-BE49-F238E27FC236}">
                  <a16:creationId xmlns:a16="http://schemas.microsoft.com/office/drawing/2014/main" id="{65793CEA-9FEA-48E5-B032-1CEF7234C65D}"/>
                </a:ext>
              </a:extLst>
            </p:cNvPr>
            <p:cNvGrpSpPr/>
            <p:nvPr/>
          </p:nvGrpSpPr>
          <p:grpSpPr>
            <a:xfrm>
              <a:off x="358949" y="3234242"/>
              <a:ext cx="1901448" cy="1476505"/>
              <a:chOff x="2685183" y="1757737"/>
              <a:chExt cx="1901448" cy="1476505"/>
            </a:xfrm>
          </p:grpSpPr>
          <p:sp>
            <p:nvSpPr>
              <p:cNvPr id="44" name="Rectangle 43">
                <a:extLst>
                  <a:ext uri="{FF2B5EF4-FFF2-40B4-BE49-F238E27FC236}">
                    <a16:creationId xmlns:a16="http://schemas.microsoft.com/office/drawing/2014/main" id="{927F55CD-C70E-4E2E-AB94-6319B99D5398}"/>
                  </a:ext>
                </a:extLst>
              </p:cNvPr>
              <p:cNvSpPr/>
              <p:nvPr/>
            </p:nvSpPr>
            <p:spPr>
              <a:xfrm>
                <a:off x="2685183" y="1757737"/>
                <a:ext cx="1901448" cy="249682"/>
              </a:xfrm>
              <a:prstGeom prst="rect">
                <a:avLst/>
              </a:prstGeom>
              <a:solidFill>
                <a:srgbClr val="00BCF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1000" dirty="0">
                    <a:solidFill>
                      <a:schemeClr val="bg1"/>
                    </a:solidFill>
                  </a:rPr>
                  <a:t>Overview</a:t>
                </a:r>
              </a:p>
            </p:txBody>
          </p:sp>
          <p:sp>
            <p:nvSpPr>
              <p:cNvPr id="45" name="Rectangle 44">
                <a:extLst>
                  <a:ext uri="{FF2B5EF4-FFF2-40B4-BE49-F238E27FC236}">
                    <a16:creationId xmlns:a16="http://schemas.microsoft.com/office/drawing/2014/main" id="{1098A21B-D8C0-4D4A-8963-D863CD44DF89}"/>
                  </a:ext>
                </a:extLst>
              </p:cNvPr>
              <p:cNvSpPr/>
              <p:nvPr/>
            </p:nvSpPr>
            <p:spPr>
              <a:xfrm>
                <a:off x="2685183" y="2003158"/>
                <a:ext cx="1901448" cy="1231084"/>
              </a:xfrm>
              <a:prstGeom prst="rect">
                <a:avLst/>
              </a:prstGeom>
              <a:solidFill>
                <a:srgbClr val="00BCFF">
                  <a:alpha val="25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28600" lvl="0" indent="-228600">
                  <a:buFont typeface="Arial" panose="020B0604020202020204" pitchFamily="34" charset="0"/>
                  <a:buChar char="•"/>
                </a:pPr>
                <a:r>
                  <a:rPr lang="en-US" sz="1000" dirty="0">
                    <a:solidFill>
                      <a:srgbClr val="636361"/>
                    </a:solidFill>
                  </a:rPr>
                  <a:t>What is data protection?</a:t>
                </a:r>
              </a:p>
              <a:p>
                <a:pPr marL="228600" lvl="0" indent="-228600">
                  <a:buFont typeface="Arial" panose="020B0604020202020204" pitchFamily="34" charset="0"/>
                  <a:buChar char="•"/>
                </a:pPr>
                <a:r>
                  <a:rPr lang="en-US" sz="1000" dirty="0">
                    <a:solidFill>
                      <a:srgbClr val="636361"/>
                    </a:solidFill>
                  </a:rPr>
                  <a:t>Who does PIPL apply to?</a:t>
                </a:r>
              </a:p>
              <a:p>
                <a:pPr marL="228600" lvl="0" indent="-228600">
                  <a:buFont typeface="Arial" panose="020B0604020202020204" pitchFamily="34" charset="0"/>
                  <a:buChar char="•"/>
                </a:pPr>
                <a:r>
                  <a:rPr lang="en-US" sz="1000" dirty="0">
                    <a:solidFill>
                      <a:srgbClr val="636361"/>
                    </a:solidFill>
                  </a:rPr>
                  <a:t>What does PIPL apply to?</a:t>
                </a:r>
              </a:p>
              <a:p>
                <a:pPr marL="228600" lvl="0" indent="-228600">
                  <a:buFont typeface="Arial" panose="020B0604020202020204" pitchFamily="34" charset="0"/>
                  <a:buChar char="•"/>
                </a:pPr>
                <a:r>
                  <a:rPr lang="en-US" sz="1000" dirty="0">
                    <a:solidFill>
                      <a:srgbClr val="636361"/>
                    </a:solidFill>
                  </a:rPr>
                  <a:t>Non-compliance and fines</a:t>
                </a:r>
              </a:p>
              <a:p>
                <a:pPr marL="228600" lvl="0" indent="-228600">
                  <a:buFont typeface="Arial" panose="020B0604020202020204" pitchFamily="34" charset="0"/>
                  <a:buChar char="•"/>
                </a:pPr>
                <a:r>
                  <a:rPr lang="en-US" sz="1000" dirty="0">
                    <a:solidFill>
                      <a:srgbClr val="636361"/>
                    </a:solidFill>
                  </a:rPr>
                  <a:t>Knowledge check</a:t>
                </a:r>
              </a:p>
            </p:txBody>
          </p:sp>
        </p:grpSp>
        <p:grpSp>
          <p:nvGrpSpPr>
            <p:cNvPr id="28" name="Group 27">
              <a:extLst>
                <a:ext uri="{FF2B5EF4-FFF2-40B4-BE49-F238E27FC236}">
                  <a16:creationId xmlns:a16="http://schemas.microsoft.com/office/drawing/2014/main" id="{31385729-048F-44C8-9303-B1E6CAAE2264}"/>
                </a:ext>
              </a:extLst>
            </p:cNvPr>
            <p:cNvGrpSpPr/>
            <p:nvPr/>
          </p:nvGrpSpPr>
          <p:grpSpPr>
            <a:xfrm>
              <a:off x="4657829" y="3234242"/>
              <a:ext cx="1901448" cy="1476505"/>
              <a:chOff x="2685183" y="1757737"/>
              <a:chExt cx="1901448" cy="1476505"/>
            </a:xfrm>
          </p:grpSpPr>
          <p:sp>
            <p:nvSpPr>
              <p:cNvPr id="32" name="Rectangle 31">
                <a:extLst>
                  <a:ext uri="{FF2B5EF4-FFF2-40B4-BE49-F238E27FC236}">
                    <a16:creationId xmlns:a16="http://schemas.microsoft.com/office/drawing/2014/main" id="{38972C59-C9A1-4F32-B891-4DFE147B383E}"/>
                  </a:ext>
                </a:extLst>
              </p:cNvPr>
              <p:cNvSpPr/>
              <p:nvPr/>
            </p:nvSpPr>
            <p:spPr>
              <a:xfrm>
                <a:off x="2685183" y="1757737"/>
                <a:ext cx="1901448" cy="249682"/>
              </a:xfrm>
              <a:prstGeom prst="rect">
                <a:avLst/>
              </a:prstGeom>
              <a:solidFill>
                <a:srgbClr val="F2772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1000" dirty="0">
                    <a:solidFill>
                      <a:schemeClr val="bg1"/>
                    </a:solidFill>
                  </a:rPr>
                  <a:t>Rights</a:t>
                </a:r>
              </a:p>
            </p:txBody>
          </p:sp>
          <p:sp>
            <p:nvSpPr>
              <p:cNvPr id="33" name="Rectangle 32">
                <a:extLst>
                  <a:ext uri="{FF2B5EF4-FFF2-40B4-BE49-F238E27FC236}">
                    <a16:creationId xmlns:a16="http://schemas.microsoft.com/office/drawing/2014/main" id="{838DED3D-C300-4E81-80EB-C3649D34EA09}"/>
                  </a:ext>
                </a:extLst>
              </p:cNvPr>
              <p:cNvSpPr/>
              <p:nvPr/>
            </p:nvSpPr>
            <p:spPr>
              <a:xfrm>
                <a:off x="2685183" y="2003158"/>
                <a:ext cx="1901448" cy="1231084"/>
              </a:xfrm>
              <a:prstGeom prst="rect">
                <a:avLst/>
              </a:prstGeom>
              <a:solidFill>
                <a:srgbClr val="F27724">
                  <a:alpha val="25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28600" lvl="0" indent="-228600">
                  <a:buFont typeface="Arial" panose="020B0604020202020204" pitchFamily="34" charset="0"/>
                  <a:buChar char="•"/>
                </a:pPr>
                <a:r>
                  <a:rPr lang="en-US" sz="1000" dirty="0">
                    <a:solidFill>
                      <a:srgbClr val="636361"/>
                    </a:solidFill>
                  </a:rPr>
                  <a:t>Individual rights</a:t>
                </a:r>
              </a:p>
              <a:p>
                <a:pPr marL="228600" lvl="0" indent="-228600">
                  <a:buFont typeface="Arial" panose="020B0604020202020204" pitchFamily="34" charset="0"/>
                  <a:buChar char="•"/>
                </a:pPr>
                <a:r>
                  <a:rPr lang="en-US" sz="1000" dirty="0">
                    <a:solidFill>
                      <a:srgbClr val="636361"/>
                    </a:solidFill>
                  </a:rPr>
                  <a:t>Data subjects and rights</a:t>
                </a:r>
              </a:p>
              <a:p>
                <a:pPr marL="228600" lvl="0" indent="-228600">
                  <a:buFont typeface="Arial" panose="020B0604020202020204" pitchFamily="34" charset="0"/>
                  <a:buChar char="•"/>
                </a:pPr>
                <a:r>
                  <a:rPr lang="en-US" sz="1000" dirty="0">
                    <a:solidFill>
                      <a:srgbClr val="636361"/>
                    </a:solidFill>
                  </a:rPr>
                  <a:t>B2B/B2C rights</a:t>
                </a:r>
              </a:p>
              <a:p>
                <a:pPr marL="228600" lvl="0" indent="-228600">
                  <a:buFont typeface="Arial" panose="020B0604020202020204" pitchFamily="34" charset="0"/>
                  <a:buChar char="•"/>
                </a:pPr>
                <a:r>
                  <a:rPr lang="en-US" sz="1000" dirty="0">
                    <a:solidFill>
                      <a:srgbClr val="636361"/>
                    </a:solidFill>
                  </a:rPr>
                  <a:t>Reporting rights</a:t>
                </a:r>
              </a:p>
              <a:p>
                <a:pPr marL="228600" lvl="0" indent="-228600">
                  <a:buFont typeface="Arial" panose="020B0604020202020204" pitchFamily="34" charset="0"/>
                  <a:buChar char="•"/>
                </a:pPr>
                <a:r>
                  <a:rPr lang="en-US" sz="1000" dirty="0">
                    <a:solidFill>
                      <a:srgbClr val="636361"/>
                    </a:solidFill>
                  </a:rPr>
                  <a:t>Obligations of data controllers and processors</a:t>
                </a:r>
              </a:p>
            </p:txBody>
          </p:sp>
        </p:grpSp>
        <p:grpSp>
          <p:nvGrpSpPr>
            <p:cNvPr id="29" name="Group 28">
              <a:extLst>
                <a:ext uri="{FF2B5EF4-FFF2-40B4-BE49-F238E27FC236}">
                  <a16:creationId xmlns:a16="http://schemas.microsoft.com/office/drawing/2014/main" id="{655ACA20-C93B-486F-88E3-B548D92410BA}"/>
                </a:ext>
              </a:extLst>
            </p:cNvPr>
            <p:cNvGrpSpPr/>
            <p:nvPr/>
          </p:nvGrpSpPr>
          <p:grpSpPr>
            <a:xfrm>
              <a:off x="6807269" y="3234242"/>
              <a:ext cx="1901448" cy="1476505"/>
              <a:chOff x="2685183" y="1757737"/>
              <a:chExt cx="1901448" cy="1476505"/>
            </a:xfrm>
          </p:grpSpPr>
          <p:sp>
            <p:nvSpPr>
              <p:cNvPr id="30" name="Rectangle 29">
                <a:extLst>
                  <a:ext uri="{FF2B5EF4-FFF2-40B4-BE49-F238E27FC236}">
                    <a16:creationId xmlns:a16="http://schemas.microsoft.com/office/drawing/2014/main" id="{4E9CB6E5-7B5D-44B1-BC6A-BE1ADE3D4D7B}"/>
                  </a:ext>
                </a:extLst>
              </p:cNvPr>
              <p:cNvSpPr/>
              <p:nvPr/>
            </p:nvSpPr>
            <p:spPr>
              <a:xfrm>
                <a:off x="2685183" y="1757737"/>
                <a:ext cx="1901448" cy="249682"/>
              </a:xfrm>
              <a:prstGeom prst="rect">
                <a:avLst/>
              </a:prstGeom>
              <a:solidFill>
                <a:srgbClr val="962AA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lvl="0" algn="ctr"/>
                <a:r>
                  <a:rPr lang="en-US" sz="1000" dirty="0">
                    <a:solidFill>
                      <a:schemeClr val="bg1"/>
                    </a:solidFill>
                  </a:rPr>
                  <a:t>Responsibilities</a:t>
                </a:r>
              </a:p>
            </p:txBody>
          </p:sp>
          <p:sp>
            <p:nvSpPr>
              <p:cNvPr id="31" name="Rectangle 30">
                <a:extLst>
                  <a:ext uri="{FF2B5EF4-FFF2-40B4-BE49-F238E27FC236}">
                    <a16:creationId xmlns:a16="http://schemas.microsoft.com/office/drawing/2014/main" id="{737784AF-AF3E-4957-AC8C-3C35B83B456F}"/>
                  </a:ext>
                </a:extLst>
              </p:cNvPr>
              <p:cNvSpPr/>
              <p:nvPr/>
            </p:nvSpPr>
            <p:spPr>
              <a:xfrm>
                <a:off x="2685183" y="2003158"/>
                <a:ext cx="1901448" cy="1231084"/>
              </a:xfrm>
              <a:prstGeom prst="rect">
                <a:avLst/>
              </a:prstGeom>
              <a:solidFill>
                <a:srgbClr val="962AA6">
                  <a:alpha val="25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28600" lvl="0" indent="-228600">
                  <a:buFont typeface="Arial" panose="020B0604020202020204" pitchFamily="34" charset="0"/>
                  <a:buChar char="•"/>
                </a:pPr>
                <a:r>
                  <a:rPr lang="en-US" sz="1000" dirty="0">
                    <a:solidFill>
                      <a:srgbClr val="636361"/>
                    </a:solidFill>
                  </a:rPr>
                  <a:t>PIPL compliance dos and don’ts</a:t>
                </a:r>
              </a:p>
              <a:p>
                <a:pPr marL="228600" lvl="0" indent="-228600">
                  <a:buFont typeface="Arial" panose="020B0604020202020204" pitchFamily="34" charset="0"/>
                  <a:buChar char="•"/>
                </a:pPr>
                <a:r>
                  <a:rPr lang="en-US" sz="1000" dirty="0">
                    <a:solidFill>
                      <a:srgbClr val="636361"/>
                    </a:solidFill>
                  </a:rPr>
                  <a:t>Breach notification</a:t>
                </a:r>
              </a:p>
              <a:p>
                <a:pPr marL="228600" lvl="0" indent="-228600">
                  <a:buFont typeface="Arial" panose="020B0604020202020204" pitchFamily="34" charset="0"/>
                  <a:buChar char="•"/>
                </a:pPr>
                <a:r>
                  <a:rPr lang="en-US" sz="1000" dirty="0">
                    <a:solidFill>
                      <a:srgbClr val="636361"/>
                    </a:solidFill>
                  </a:rPr>
                  <a:t>Roles of data security</a:t>
                </a:r>
              </a:p>
              <a:p>
                <a:pPr marL="228600" lvl="0" indent="-228600">
                  <a:buFont typeface="Arial" panose="020B0604020202020204" pitchFamily="34" charset="0"/>
                  <a:buChar char="•"/>
                </a:pPr>
                <a:r>
                  <a:rPr lang="en-US" sz="1000" dirty="0">
                    <a:solidFill>
                      <a:srgbClr val="636361"/>
                    </a:solidFill>
                  </a:rPr>
                  <a:t>Conclusion</a:t>
                </a:r>
              </a:p>
              <a:p>
                <a:pPr marL="228600" lvl="0" indent="-228600">
                  <a:buFont typeface="Arial" panose="020B0604020202020204" pitchFamily="34" charset="0"/>
                  <a:buChar char="•"/>
                </a:pPr>
                <a:r>
                  <a:rPr lang="en-US" sz="1000" dirty="0">
                    <a:solidFill>
                      <a:srgbClr val="636361"/>
                    </a:solidFill>
                  </a:rPr>
                  <a:t>Assessment</a:t>
                </a:r>
              </a:p>
            </p:txBody>
          </p:sp>
        </p:grpSp>
      </p:grpSp>
      <p:pic>
        <p:nvPicPr>
          <p:cNvPr id="48" name="Picture 47" descr="Image result for home icon png">
            <a:hlinkClick r:id="rId2" action="ppaction://hlinksldjump"/>
            <a:extLst>
              <a:ext uri="{FF2B5EF4-FFF2-40B4-BE49-F238E27FC236}">
                <a16:creationId xmlns:a16="http://schemas.microsoft.com/office/drawing/2014/main" id="{97DAC724-4353-4059-857A-1FC6A41BB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1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Conformance</a:t>
            </a:r>
          </a:p>
        </p:txBody>
      </p:sp>
      <p:sp>
        <p:nvSpPr>
          <p:cNvPr id="18" name="TextBox 17">
            <a:extLst>
              <a:ext uri="{FF2B5EF4-FFF2-40B4-BE49-F238E27FC236}">
                <a16:creationId xmlns:a16="http://schemas.microsoft.com/office/drawing/2014/main" id="{5243C648-3D6B-4376-9BCB-4DADCAFEF69B}"/>
              </a:ext>
            </a:extLst>
          </p:cNvPr>
          <p:cNvSpPr txBox="1"/>
          <p:nvPr/>
        </p:nvSpPr>
        <p:spPr>
          <a:xfrm>
            <a:off x="205331" y="707711"/>
            <a:ext cx="8426099" cy="276999"/>
          </a:xfrm>
          <a:prstGeom prst="rect">
            <a:avLst/>
          </a:prstGeom>
          <a:noFill/>
        </p:spPr>
        <p:txBody>
          <a:bodyPr wrap="square" rtlCol="0">
            <a:spAutoFit/>
          </a:bodyPr>
          <a:lstStyle/>
          <a:p>
            <a:r>
              <a:rPr lang="en-US" sz="1200" dirty="0">
                <a:solidFill>
                  <a:srgbClr val="8CA621"/>
                </a:solidFill>
              </a:rPr>
              <a:t>Conducting Conformance Assessments and Registering:</a:t>
            </a:r>
          </a:p>
        </p:txBody>
      </p:sp>
      <p:sp>
        <p:nvSpPr>
          <p:cNvPr id="19" name="TextBox 18">
            <a:extLst>
              <a:ext uri="{FF2B5EF4-FFF2-40B4-BE49-F238E27FC236}">
                <a16:creationId xmlns:a16="http://schemas.microsoft.com/office/drawing/2014/main" id="{2C1454FF-ABB2-4FB1-90A7-F986CBD4B074}"/>
              </a:ext>
            </a:extLst>
          </p:cNvPr>
          <p:cNvSpPr txBox="1"/>
          <p:nvPr/>
        </p:nvSpPr>
        <p:spPr>
          <a:xfrm>
            <a:off x="201855" y="3168911"/>
            <a:ext cx="8426099" cy="276999"/>
          </a:xfrm>
          <a:prstGeom prst="rect">
            <a:avLst/>
          </a:prstGeom>
          <a:noFill/>
        </p:spPr>
        <p:txBody>
          <a:bodyPr wrap="square" rtlCol="0">
            <a:spAutoFit/>
          </a:bodyPr>
          <a:lstStyle/>
          <a:p>
            <a:r>
              <a:rPr lang="en-US" sz="1200" dirty="0">
                <a:solidFill>
                  <a:srgbClr val="8CA621"/>
                </a:solidFill>
              </a:rPr>
              <a:t>PIPL implications to ZINFI from data life cycle perspective:</a:t>
            </a:r>
          </a:p>
        </p:txBody>
      </p:sp>
      <p:grpSp>
        <p:nvGrpSpPr>
          <p:cNvPr id="3" name="Group 2">
            <a:extLst>
              <a:ext uri="{FF2B5EF4-FFF2-40B4-BE49-F238E27FC236}">
                <a16:creationId xmlns:a16="http://schemas.microsoft.com/office/drawing/2014/main" id="{E0483F43-3674-46C4-92D3-5D9D53EAFBD7}"/>
              </a:ext>
            </a:extLst>
          </p:cNvPr>
          <p:cNvGrpSpPr/>
          <p:nvPr/>
        </p:nvGrpSpPr>
        <p:grpSpPr>
          <a:xfrm>
            <a:off x="307744" y="1168735"/>
            <a:ext cx="8524145" cy="1712771"/>
            <a:chOff x="307744" y="1120915"/>
            <a:chExt cx="8524145" cy="1712771"/>
          </a:xfrm>
        </p:grpSpPr>
        <p:sp>
          <p:nvSpPr>
            <p:cNvPr id="21" name="Rectangle 20">
              <a:extLst>
                <a:ext uri="{FF2B5EF4-FFF2-40B4-BE49-F238E27FC236}">
                  <a16:creationId xmlns:a16="http://schemas.microsoft.com/office/drawing/2014/main" id="{E09FBE3F-F547-4FC6-995D-B378625CFB51}"/>
                </a:ext>
              </a:extLst>
            </p:cNvPr>
            <p:cNvSpPr/>
            <p:nvPr/>
          </p:nvSpPr>
          <p:spPr>
            <a:xfrm>
              <a:off x="307744" y="1120916"/>
              <a:ext cx="1418645" cy="1712770"/>
            </a:xfrm>
            <a:prstGeom prst="rect">
              <a:avLst/>
            </a:prstGeom>
            <a:solidFill>
              <a:schemeClr val="bg1"/>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spcAft>
                  <a:spcPts val="200"/>
                </a:spcAft>
              </a:pPr>
              <a:r>
                <a:rPr lang="en-US" sz="900" b="1" dirty="0">
                  <a:solidFill>
                    <a:srgbClr val="00BCFF"/>
                  </a:solidFill>
                </a:rPr>
                <a:t>Determine key metrics to measure privacy program</a:t>
              </a:r>
              <a:endParaRPr lang="en-US" sz="900" b="1" dirty="0">
                <a:solidFill>
                  <a:srgbClr val="636361"/>
                </a:solidFill>
              </a:endParaRPr>
            </a:p>
            <a:p>
              <a:pPr marL="171450" lvl="0" indent="-171450">
                <a:spcAft>
                  <a:spcPts val="200"/>
                </a:spcAft>
                <a:buFont typeface="Arial" panose="020B0604020202020204" pitchFamily="34" charset="0"/>
                <a:buChar char="•"/>
              </a:pPr>
              <a:r>
                <a:rPr lang="en-US" sz="900" dirty="0">
                  <a:solidFill>
                    <a:srgbClr val="636361"/>
                  </a:solidFill>
                </a:rPr>
                <a:t>Define conformation “success” for privacy program</a:t>
              </a:r>
            </a:p>
            <a:p>
              <a:pPr marL="171450" lvl="0" indent="-171450">
                <a:spcAft>
                  <a:spcPts val="200"/>
                </a:spcAft>
                <a:buFont typeface="Arial" panose="020B0604020202020204" pitchFamily="34" charset="0"/>
                <a:buChar char="•"/>
              </a:pPr>
              <a:r>
                <a:rPr lang="en-US" sz="900" dirty="0">
                  <a:solidFill>
                    <a:srgbClr val="636361"/>
                  </a:solidFill>
                </a:rPr>
                <a:t>Determine metrics to assess privacy program and how they will be collected</a:t>
              </a:r>
            </a:p>
          </p:txBody>
        </p:sp>
        <p:sp>
          <p:nvSpPr>
            <p:cNvPr id="22" name="Rectangle 21">
              <a:extLst>
                <a:ext uri="{FF2B5EF4-FFF2-40B4-BE49-F238E27FC236}">
                  <a16:creationId xmlns:a16="http://schemas.microsoft.com/office/drawing/2014/main" id="{9ECAEB1A-0D17-43FC-96E0-1D1B82EC73F5}"/>
                </a:ext>
              </a:extLst>
            </p:cNvPr>
            <p:cNvSpPr/>
            <p:nvPr/>
          </p:nvSpPr>
          <p:spPr>
            <a:xfrm>
              <a:off x="2084119" y="1120916"/>
              <a:ext cx="1418645" cy="1712770"/>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spcAft>
                  <a:spcPts val="200"/>
                </a:spcAft>
              </a:pPr>
              <a:r>
                <a:rPr lang="en-US" sz="900" b="1" dirty="0">
                  <a:solidFill>
                    <a:srgbClr val="F27724"/>
                  </a:solidFill>
                </a:rPr>
                <a:t>Description of Data Flows</a:t>
              </a:r>
            </a:p>
            <a:p>
              <a:pPr marL="171450" lvl="0" indent="-171450">
                <a:spcAft>
                  <a:spcPts val="200"/>
                </a:spcAft>
                <a:buFont typeface="Arial" panose="020B0604020202020204" pitchFamily="34" charset="0"/>
                <a:buChar char="•"/>
              </a:pPr>
              <a:r>
                <a:rPr lang="en-US" sz="900" dirty="0">
                  <a:solidFill>
                    <a:srgbClr val="636361"/>
                  </a:solidFill>
                </a:rPr>
                <a:t>Type of data </a:t>
              </a:r>
            </a:p>
            <a:p>
              <a:pPr marL="171450" lvl="0" indent="-171450">
                <a:spcAft>
                  <a:spcPts val="200"/>
                </a:spcAft>
                <a:buFont typeface="Arial" panose="020B0604020202020204" pitchFamily="34" charset="0"/>
                <a:buChar char="•"/>
              </a:pPr>
              <a:r>
                <a:rPr lang="en-US" sz="900" dirty="0">
                  <a:solidFill>
                    <a:srgbClr val="636361"/>
                  </a:solidFill>
                </a:rPr>
                <a:t>Use of data </a:t>
              </a:r>
            </a:p>
            <a:p>
              <a:pPr marL="171450" lvl="0" indent="-171450">
                <a:spcAft>
                  <a:spcPts val="200"/>
                </a:spcAft>
                <a:buFont typeface="Arial" panose="020B0604020202020204" pitchFamily="34" charset="0"/>
                <a:buChar char="•"/>
              </a:pPr>
              <a:r>
                <a:rPr lang="en-US" sz="900" dirty="0">
                  <a:solidFill>
                    <a:srgbClr val="636361"/>
                  </a:solidFill>
                </a:rPr>
                <a:t>Recorded in a flowchart </a:t>
              </a:r>
            </a:p>
            <a:p>
              <a:pPr marL="171450" lvl="0" indent="-171450">
                <a:spcAft>
                  <a:spcPts val="200"/>
                </a:spcAft>
                <a:buFont typeface="Arial" panose="020B0604020202020204" pitchFamily="34" charset="0"/>
                <a:buChar char="•"/>
              </a:pPr>
              <a:r>
                <a:rPr lang="en-US" sz="900" dirty="0">
                  <a:solidFill>
                    <a:srgbClr val="636361"/>
                  </a:solidFill>
                </a:rPr>
                <a:t>Preparation of information asset register </a:t>
              </a:r>
            </a:p>
          </p:txBody>
        </p:sp>
        <p:sp>
          <p:nvSpPr>
            <p:cNvPr id="23" name="Rectangle 22">
              <a:extLst>
                <a:ext uri="{FF2B5EF4-FFF2-40B4-BE49-F238E27FC236}">
                  <a16:creationId xmlns:a16="http://schemas.microsoft.com/office/drawing/2014/main" id="{4688CA87-C11D-4B07-BB7B-7F4854A75F79}"/>
                </a:ext>
              </a:extLst>
            </p:cNvPr>
            <p:cNvSpPr/>
            <p:nvPr/>
          </p:nvSpPr>
          <p:spPr>
            <a:xfrm>
              <a:off x="3860494" y="1120916"/>
              <a:ext cx="1418645" cy="1712770"/>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spcAft>
                  <a:spcPts val="200"/>
                </a:spcAft>
              </a:pPr>
              <a:r>
                <a:rPr lang="en-US" sz="900" b="1" dirty="0">
                  <a:solidFill>
                    <a:srgbClr val="8CA621"/>
                  </a:solidFill>
                </a:rPr>
                <a:t>Identifying Privacy Risks</a:t>
              </a:r>
            </a:p>
            <a:p>
              <a:pPr marL="171450" lvl="0" indent="-171450">
                <a:spcAft>
                  <a:spcPts val="200"/>
                </a:spcAft>
                <a:buFont typeface="Arial" panose="020B0604020202020204" pitchFamily="34" charset="0"/>
                <a:buChar char="•"/>
              </a:pPr>
              <a:r>
                <a:rPr lang="en-US" sz="900" dirty="0">
                  <a:solidFill>
                    <a:srgbClr val="636361"/>
                  </a:solidFill>
                </a:rPr>
                <a:t>Apply the data protection principles</a:t>
              </a:r>
            </a:p>
            <a:p>
              <a:pPr marL="171450" lvl="0" indent="-171450">
                <a:spcAft>
                  <a:spcPts val="200"/>
                </a:spcAft>
                <a:buFont typeface="Arial" panose="020B0604020202020204" pitchFamily="34" charset="0"/>
                <a:buChar char="•"/>
              </a:pPr>
              <a:r>
                <a:rPr lang="en-US" sz="900" dirty="0">
                  <a:solidFill>
                    <a:srgbClr val="636361"/>
                  </a:solidFill>
                </a:rPr>
                <a:t>Individual risks</a:t>
              </a:r>
            </a:p>
            <a:p>
              <a:pPr marL="171450" lvl="0" indent="-171450">
                <a:spcAft>
                  <a:spcPts val="200"/>
                </a:spcAft>
                <a:buFont typeface="Arial" panose="020B0604020202020204" pitchFamily="34" charset="0"/>
                <a:buChar char="•"/>
              </a:pPr>
              <a:r>
                <a:rPr lang="en-US" sz="900" dirty="0">
                  <a:solidFill>
                    <a:srgbClr val="636361"/>
                  </a:solidFill>
                </a:rPr>
                <a:t>Compliance risks</a:t>
              </a:r>
            </a:p>
            <a:p>
              <a:pPr marL="171450" lvl="0" indent="-171450">
                <a:spcAft>
                  <a:spcPts val="200"/>
                </a:spcAft>
                <a:buFont typeface="Arial" panose="020B0604020202020204" pitchFamily="34" charset="0"/>
                <a:buChar char="•"/>
              </a:pPr>
              <a:r>
                <a:rPr lang="en-US" sz="900" dirty="0">
                  <a:solidFill>
                    <a:srgbClr val="636361"/>
                  </a:solidFill>
                </a:rPr>
                <a:t>Preparation of risk register</a:t>
              </a:r>
            </a:p>
          </p:txBody>
        </p:sp>
        <p:sp>
          <p:nvSpPr>
            <p:cNvPr id="34" name="Rectangle 33">
              <a:extLst>
                <a:ext uri="{FF2B5EF4-FFF2-40B4-BE49-F238E27FC236}">
                  <a16:creationId xmlns:a16="http://schemas.microsoft.com/office/drawing/2014/main" id="{4905B847-2E0C-4F36-AF12-31FD812D4B19}"/>
                </a:ext>
              </a:extLst>
            </p:cNvPr>
            <p:cNvSpPr/>
            <p:nvPr/>
          </p:nvSpPr>
          <p:spPr>
            <a:xfrm>
              <a:off x="5636869" y="1120915"/>
              <a:ext cx="1418645" cy="1712770"/>
            </a:xfrm>
            <a:prstGeom prst="rect">
              <a:avLst/>
            </a:prstGeom>
            <a:solidFill>
              <a:schemeClr val="bg1"/>
            </a:solid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900" b="1" dirty="0">
                  <a:solidFill>
                    <a:srgbClr val="962AA6"/>
                  </a:solidFill>
                </a:rPr>
                <a:t>Identification of Privacy Solutions</a:t>
              </a:r>
            </a:p>
            <a:p>
              <a:pPr marL="171450" lvl="0" indent="-171450">
                <a:buFont typeface="Arial" panose="020B0604020202020204" pitchFamily="34" charset="0"/>
                <a:buChar char="•"/>
              </a:pPr>
              <a:r>
                <a:rPr lang="en-US" sz="900" dirty="0">
                  <a:solidFill>
                    <a:srgbClr val="636361"/>
                  </a:solidFill>
                </a:rPr>
                <a:t>Accept</a:t>
              </a:r>
            </a:p>
            <a:p>
              <a:pPr marL="171450" lvl="0" indent="-171450">
                <a:buFont typeface="Arial" panose="020B0604020202020204" pitchFamily="34" charset="0"/>
                <a:buChar char="•"/>
              </a:pPr>
              <a:r>
                <a:rPr lang="en-US" sz="900" dirty="0">
                  <a:solidFill>
                    <a:srgbClr val="636361"/>
                  </a:solidFill>
                </a:rPr>
                <a:t>Reduce</a:t>
              </a:r>
            </a:p>
            <a:p>
              <a:pPr marL="171450" lvl="0" indent="-171450">
                <a:buFont typeface="Arial" panose="020B0604020202020204" pitchFamily="34" charset="0"/>
                <a:buChar char="•"/>
              </a:pPr>
              <a:r>
                <a:rPr lang="en-US" sz="900" dirty="0">
                  <a:solidFill>
                    <a:srgbClr val="636361"/>
                  </a:solidFill>
                </a:rPr>
                <a:t>Eliminate</a:t>
              </a:r>
            </a:p>
            <a:p>
              <a:pPr marL="171450" lvl="0" indent="-171450">
                <a:buFont typeface="Arial" panose="020B0604020202020204" pitchFamily="34" charset="0"/>
                <a:buChar char="•"/>
              </a:pPr>
              <a:r>
                <a:rPr lang="en-US" sz="900" dirty="0">
                  <a:solidFill>
                    <a:srgbClr val="636361"/>
                  </a:solidFill>
                </a:rPr>
                <a:t>Review Privacy Policies</a:t>
              </a:r>
            </a:p>
            <a:p>
              <a:pPr marL="171450" lvl="0" indent="-171450">
                <a:buFont typeface="Arial" panose="020B0604020202020204" pitchFamily="34" charset="0"/>
                <a:buChar char="•"/>
              </a:pPr>
              <a:r>
                <a:rPr lang="en-US" sz="900" dirty="0">
                  <a:solidFill>
                    <a:srgbClr val="636361"/>
                  </a:solidFill>
                </a:rPr>
                <a:t>Maintain privacy inbox and respond to consumer requests</a:t>
              </a:r>
            </a:p>
          </p:txBody>
        </p:sp>
        <p:sp>
          <p:nvSpPr>
            <p:cNvPr id="35" name="Rectangle 34">
              <a:extLst>
                <a:ext uri="{FF2B5EF4-FFF2-40B4-BE49-F238E27FC236}">
                  <a16:creationId xmlns:a16="http://schemas.microsoft.com/office/drawing/2014/main" id="{7B069FC1-84AC-47CC-964A-24679ECA9668}"/>
                </a:ext>
              </a:extLst>
            </p:cNvPr>
            <p:cNvSpPr/>
            <p:nvPr/>
          </p:nvSpPr>
          <p:spPr>
            <a:xfrm>
              <a:off x="7413244" y="1120915"/>
              <a:ext cx="1418645" cy="1712770"/>
            </a:xfrm>
            <a:prstGeom prst="rect">
              <a:avLst/>
            </a:prstGeom>
            <a:solidFill>
              <a:schemeClr val="bg1"/>
            </a:solid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spcAft>
                  <a:spcPts val="200"/>
                </a:spcAft>
              </a:pPr>
              <a:r>
                <a:rPr lang="en-US" sz="900" b="1" dirty="0">
                  <a:solidFill>
                    <a:srgbClr val="636361"/>
                  </a:solidFill>
                </a:rPr>
                <a:t>Registering outcomes</a:t>
              </a:r>
            </a:p>
            <a:p>
              <a:pPr marL="171450" lvl="0" indent="-171450">
                <a:spcAft>
                  <a:spcPts val="200"/>
                </a:spcAft>
                <a:buFont typeface="Arial" panose="020B0604020202020204" pitchFamily="34" charset="0"/>
                <a:buChar char="•"/>
              </a:pPr>
              <a:r>
                <a:rPr lang="en-US" sz="900" dirty="0">
                  <a:solidFill>
                    <a:srgbClr val="636361"/>
                  </a:solidFill>
                </a:rPr>
                <a:t>Document status of each risk </a:t>
              </a:r>
            </a:p>
            <a:p>
              <a:pPr marL="171450" lvl="0" indent="-171450">
                <a:spcAft>
                  <a:spcPts val="200"/>
                </a:spcAft>
                <a:buFont typeface="Arial" panose="020B0604020202020204" pitchFamily="34" charset="0"/>
                <a:buChar char="•"/>
              </a:pPr>
              <a:r>
                <a:rPr lang="en-US" sz="900" dirty="0">
                  <a:solidFill>
                    <a:srgbClr val="636361"/>
                  </a:solidFill>
                </a:rPr>
                <a:t>Identify risk objects </a:t>
              </a:r>
            </a:p>
            <a:p>
              <a:pPr marL="171450" lvl="0" indent="-171450">
                <a:spcAft>
                  <a:spcPts val="200"/>
                </a:spcAft>
                <a:buFont typeface="Arial" panose="020B0604020202020204" pitchFamily="34" charset="0"/>
                <a:buChar char="•"/>
              </a:pPr>
              <a:r>
                <a:rPr lang="en-US" sz="900" dirty="0">
                  <a:solidFill>
                    <a:srgbClr val="636361"/>
                  </a:solidFill>
                </a:rPr>
                <a:t>Prepare final report </a:t>
              </a:r>
            </a:p>
            <a:p>
              <a:pPr marL="171450" lvl="0" indent="-171450">
                <a:spcAft>
                  <a:spcPts val="200"/>
                </a:spcAft>
                <a:buFont typeface="Arial" panose="020B0604020202020204" pitchFamily="34" charset="0"/>
                <a:buChar char="•"/>
              </a:pPr>
              <a:r>
                <a:rPr lang="en-US" sz="900" dirty="0">
                  <a:solidFill>
                    <a:srgbClr val="636361"/>
                  </a:solidFill>
                </a:rPr>
                <a:t>Publish final report</a:t>
              </a:r>
            </a:p>
          </p:txBody>
        </p:sp>
        <p:cxnSp>
          <p:nvCxnSpPr>
            <p:cNvPr id="36" name="Straight Arrow Connector 35">
              <a:extLst>
                <a:ext uri="{FF2B5EF4-FFF2-40B4-BE49-F238E27FC236}">
                  <a16:creationId xmlns:a16="http://schemas.microsoft.com/office/drawing/2014/main" id="{8BB756EB-957F-4860-89BB-B7DCC646F8D9}"/>
                </a:ext>
              </a:extLst>
            </p:cNvPr>
            <p:cNvCxnSpPr>
              <a:stCxn id="21" idx="3"/>
              <a:endCxn id="22" idx="1"/>
            </p:cNvCxnSpPr>
            <p:nvPr/>
          </p:nvCxnSpPr>
          <p:spPr>
            <a:xfrm>
              <a:off x="1726389" y="1977301"/>
              <a:ext cx="357730"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D8EAB4E3-7ED8-4132-86B6-5CB2691E73F0}"/>
                </a:ext>
              </a:extLst>
            </p:cNvPr>
            <p:cNvCxnSpPr>
              <a:cxnSpLocks/>
              <a:stCxn id="22" idx="3"/>
              <a:endCxn id="23" idx="1"/>
            </p:cNvCxnSpPr>
            <p:nvPr/>
          </p:nvCxnSpPr>
          <p:spPr>
            <a:xfrm>
              <a:off x="3502764" y="1977301"/>
              <a:ext cx="357730" cy="0"/>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F7FCBAF9-B4A1-48FD-9250-2923BBFA773D}"/>
                </a:ext>
              </a:extLst>
            </p:cNvPr>
            <p:cNvCxnSpPr>
              <a:cxnSpLocks/>
              <a:stCxn id="23" idx="3"/>
              <a:endCxn id="34" idx="1"/>
            </p:cNvCxnSpPr>
            <p:nvPr/>
          </p:nvCxnSpPr>
          <p:spPr>
            <a:xfrm flipV="1">
              <a:off x="5279139" y="1977300"/>
              <a:ext cx="357730" cy="1"/>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3972494-D050-41DD-A41E-53165E0A316C}"/>
                </a:ext>
              </a:extLst>
            </p:cNvPr>
            <p:cNvCxnSpPr>
              <a:cxnSpLocks/>
              <a:stCxn id="34" idx="3"/>
              <a:endCxn id="35" idx="1"/>
            </p:cNvCxnSpPr>
            <p:nvPr/>
          </p:nvCxnSpPr>
          <p:spPr>
            <a:xfrm>
              <a:off x="7055514" y="1977300"/>
              <a:ext cx="357730" cy="0"/>
            </a:xfrm>
            <a:prstGeom prst="straightConnector1">
              <a:avLst/>
            </a:prstGeom>
            <a:ln w="12700">
              <a:solidFill>
                <a:srgbClr val="962AA6"/>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40" name="Picture 39" descr="Image result for home icon png">
            <a:hlinkClick r:id="rId2" action="ppaction://hlinksldjump"/>
            <a:extLst>
              <a:ext uri="{FF2B5EF4-FFF2-40B4-BE49-F238E27FC236}">
                <a16:creationId xmlns:a16="http://schemas.microsoft.com/office/drawing/2014/main" id="{863C1C45-7EEE-4054-B85E-68DD96144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2C801DEC-9BB6-4C1E-B838-0F1A0CBEA072}"/>
              </a:ext>
            </a:extLst>
          </p:cNvPr>
          <p:cNvGraphicFramePr/>
          <p:nvPr>
            <p:extLst>
              <p:ext uri="{D42A27DB-BD31-4B8C-83A1-F6EECF244321}">
                <p14:modId xmlns:p14="http://schemas.microsoft.com/office/powerpoint/2010/main" val="3877381066"/>
              </p:ext>
            </p:extLst>
          </p:nvPr>
        </p:nvGraphicFramePr>
        <p:xfrm>
          <a:off x="307744" y="3331422"/>
          <a:ext cx="8524145" cy="1434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831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1"/>
            </a:solidFill>
          </a:ln>
        </p:spPr>
        <p:txBody>
          <a:bodyPr/>
          <a:lstStyle/>
          <a:p>
            <a:endParaRPr lang="en-US" dirty="0"/>
          </a:p>
        </p:txBody>
      </p:sp>
    </p:spTree>
    <p:extLst>
      <p:ext uri="{BB962C8B-B14F-4D97-AF65-F5344CB8AC3E}">
        <p14:creationId xmlns:p14="http://schemas.microsoft.com/office/powerpoint/2010/main" val="376206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9EB36-22B4-284A-8B61-1258B9ACED8C}"/>
              </a:ext>
            </a:extLst>
          </p:cNvPr>
          <p:cNvSpPr>
            <a:spLocks noGrp="1"/>
          </p:cNvSpPr>
          <p:nvPr>
            <p:ph sz="half" idx="1"/>
          </p:nvPr>
        </p:nvSpPr>
        <p:spPr>
          <a:xfrm>
            <a:off x="1117793" y="871866"/>
            <a:ext cx="4032504" cy="3795827"/>
          </a:xfrm>
          <a:ln>
            <a:solidFill>
              <a:schemeClr val="accent1"/>
            </a:solidFill>
          </a:ln>
        </p:spPr>
        <p:txBody>
          <a:bodyPr/>
          <a:lstStyle/>
          <a:p>
            <a:pPr marL="285750" indent="-285750">
              <a:buFont typeface="Arial" panose="020B0604020202020204" pitchFamily="34" charset="0"/>
              <a:buChar char="•"/>
            </a:pPr>
            <a:r>
              <a:rPr lang="en-US" dirty="0">
                <a:solidFill>
                  <a:srgbClr val="00ADFF"/>
                </a:solidFill>
                <a:hlinkClick r:id="rId2" action="ppaction://hlinksldjump"/>
              </a:rPr>
              <a:t>Summary</a:t>
            </a:r>
            <a:endParaRPr lang="en-US" dirty="0">
              <a:solidFill>
                <a:srgbClr val="00ADFF"/>
              </a:solidFill>
            </a:endParaRPr>
          </a:p>
          <a:p>
            <a:pPr marL="285750" indent="-285750">
              <a:buFont typeface="Arial" panose="020B0604020202020204" pitchFamily="34" charset="0"/>
              <a:buChar char="•"/>
            </a:pPr>
            <a:r>
              <a:rPr lang="en-US" dirty="0">
                <a:solidFill>
                  <a:srgbClr val="00ADFF"/>
                </a:solidFill>
                <a:hlinkClick r:id="rId3" action="ppaction://hlinksldjump"/>
              </a:rPr>
              <a:t>Definitions</a:t>
            </a:r>
            <a:endParaRPr lang="en-US" dirty="0">
              <a:solidFill>
                <a:srgbClr val="00ADFF"/>
              </a:solidFill>
            </a:endParaRPr>
          </a:p>
          <a:p>
            <a:pPr marL="285750" indent="-285750">
              <a:buFont typeface="Arial" panose="020B0604020202020204" pitchFamily="34" charset="0"/>
              <a:buChar char="•"/>
            </a:pPr>
            <a:r>
              <a:rPr lang="en-US" dirty="0">
                <a:solidFill>
                  <a:srgbClr val="00ADFF"/>
                </a:solidFill>
                <a:hlinkClick r:id="rId4" action="ppaction://hlinksldjump"/>
              </a:rPr>
              <a:t>Chapters and Articles</a:t>
            </a:r>
            <a:endParaRPr lang="en-US" dirty="0">
              <a:solidFill>
                <a:srgbClr val="00ADFF"/>
              </a:solidFill>
            </a:endParaRPr>
          </a:p>
          <a:p>
            <a:pPr marL="285750" indent="-285750">
              <a:buFont typeface="Arial" panose="020B0604020202020204" pitchFamily="34" charset="0"/>
              <a:buChar char="•"/>
            </a:pPr>
            <a:r>
              <a:rPr lang="en-US" u="sng" dirty="0">
                <a:solidFill>
                  <a:srgbClr val="00ADFF"/>
                </a:solidFill>
                <a:hlinkClick r:id="rId5" action="ppaction://hlinksldjump"/>
              </a:rPr>
              <a:t>Highlights and Interpretations</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6" action="ppaction://hlinksldjump"/>
              </a:rPr>
              <a:t>Requirements and Us</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7" action="ppaction://hlinksldjump"/>
              </a:rPr>
              <a:t>Compliance Road Map</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8" action="ppaction://hlinksldjump"/>
              </a:rPr>
              <a:t>Controls and Security</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9" action="ppaction://hlinksldjump"/>
              </a:rPr>
              <a:t>Consent Management</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10" action="ppaction://hlinksldjump"/>
              </a:rPr>
              <a:t>System Data Flow</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11" action="ppaction://hlinksldjump"/>
              </a:rPr>
              <a:t>Data Breach Incidence Handling</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12" action="ppaction://hlinksldjump"/>
              </a:rPr>
              <a:t>Training</a:t>
            </a:r>
            <a:endParaRPr lang="en-US" u="sng" dirty="0">
              <a:solidFill>
                <a:srgbClr val="00ADFF"/>
              </a:solidFill>
            </a:endParaRPr>
          </a:p>
          <a:p>
            <a:pPr marL="285750" indent="-285750">
              <a:buFont typeface="Arial" panose="020B0604020202020204" pitchFamily="34" charset="0"/>
              <a:buChar char="•"/>
            </a:pPr>
            <a:r>
              <a:rPr lang="en-US" u="sng" dirty="0">
                <a:solidFill>
                  <a:srgbClr val="00ADFF"/>
                </a:solidFill>
                <a:hlinkClick r:id="rId13" action="ppaction://hlinksldjump"/>
              </a:rPr>
              <a:t>Conformance</a:t>
            </a:r>
            <a:endParaRPr lang="en-US" u="sng" dirty="0">
              <a:solidFill>
                <a:srgbClr val="00ADFF"/>
              </a:solidFill>
            </a:endParaRPr>
          </a:p>
          <a:p>
            <a:pPr marL="285750" indent="-285750">
              <a:buFont typeface="Arial" panose="020B0604020202020204" pitchFamily="34" charset="0"/>
              <a:buChar char="•"/>
            </a:pPr>
            <a:endParaRPr lang="en-US" u="sng" dirty="0">
              <a:solidFill>
                <a:srgbClr val="00ADFF"/>
              </a:solidFill>
            </a:endParaRPr>
          </a:p>
          <a:p>
            <a:pPr marL="285750" indent="-285750">
              <a:buFont typeface="Arial" panose="020B0604020202020204" pitchFamily="34" charset="0"/>
              <a:buChar char="•"/>
            </a:pPr>
            <a:endParaRPr lang="en-US" u="sng" dirty="0">
              <a:solidFill>
                <a:srgbClr val="00ADFF"/>
              </a:solidFill>
            </a:endParaRPr>
          </a:p>
        </p:txBody>
      </p:sp>
    </p:spTree>
    <p:extLst>
      <p:ext uri="{BB962C8B-B14F-4D97-AF65-F5344CB8AC3E}">
        <p14:creationId xmlns:p14="http://schemas.microsoft.com/office/powerpoint/2010/main" val="326848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a:xfrm>
            <a:off x="1188084" y="22680"/>
            <a:ext cx="5241291" cy="438912"/>
          </a:xfrm>
        </p:spPr>
        <p:txBody>
          <a:bodyPr>
            <a:normAutofit fontScale="90000"/>
          </a:bodyPr>
          <a:lstStyle/>
          <a:p>
            <a:r>
              <a:rPr lang="en-US" dirty="0"/>
              <a:t>PIPL – China’s Personal Information Protection Law</a:t>
            </a:r>
          </a:p>
        </p:txBody>
      </p:sp>
      <p:sp>
        <p:nvSpPr>
          <p:cNvPr id="8" name="TextBox 7">
            <a:extLst>
              <a:ext uri="{FF2B5EF4-FFF2-40B4-BE49-F238E27FC236}">
                <a16:creationId xmlns:a16="http://schemas.microsoft.com/office/drawing/2014/main" id="{DA3E1E33-536F-CB44-9CB1-38E9991F2663}"/>
              </a:ext>
            </a:extLst>
          </p:cNvPr>
          <p:cNvSpPr txBox="1"/>
          <p:nvPr/>
        </p:nvSpPr>
        <p:spPr>
          <a:xfrm>
            <a:off x="362301" y="719073"/>
            <a:ext cx="6794932" cy="4039567"/>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chemeClr val="tx2"/>
                </a:solidFill>
              </a:rPr>
              <a:t>On August 20, 2021, China’s first comprehensive Personal Information Protection Law (“PIPL”) was passed into law. </a:t>
            </a:r>
            <a:r>
              <a:rPr lang="en-US" b="1" dirty="0">
                <a:solidFill>
                  <a:schemeClr val="tx2"/>
                </a:solidFill>
              </a:rPr>
              <a:t>The PIPL will become effective on November 1, 2021</a:t>
            </a:r>
          </a:p>
          <a:p>
            <a:pPr marL="285750" indent="-285750" algn="just">
              <a:buFont typeface="Arial" panose="020B0604020202020204" pitchFamily="34" charset="0"/>
              <a:buChar char="•"/>
            </a:pPr>
            <a:endParaRPr lang="en-CA" dirty="0">
              <a:solidFill>
                <a:schemeClr val="tx2"/>
              </a:solidFill>
            </a:endParaRPr>
          </a:p>
          <a:p>
            <a:pPr marL="285750" indent="-285750" algn="just">
              <a:buFont typeface="Arial" panose="020B0604020202020204" pitchFamily="34" charset="0"/>
              <a:buChar char="•"/>
            </a:pPr>
            <a:r>
              <a:rPr lang="en-US" b="1" dirty="0">
                <a:solidFill>
                  <a:schemeClr val="tx2"/>
                </a:solidFill>
              </a:rPr>
              <a:t>The Cybersecurity Law, the Data Security Law, and the PIPL of China are the three pillars of China’s data protection framework</a:t>
            </a:r>
            <a:r>
              <a:rPr lang="en-US" dirty="0">
                <a:solidFill>
                  <a:schemeClr val="tx2"/>
                </a:solidFill>
              </a:rPr>
              <a:t>, which govern cybersecurity, data security, and personal information protection, respectively. Understanding and complying with all three laws are vital for organizations to process data of individuals in China.</a:t>
            </a:r>
          </a:p>
          <a:p>
            <a:pPr marL="285750" indent="-285750" algn="just">
              <a:buFont typeface="Arial" panose="020B0604020202020204" pitchFamily="34" charset="0"/>
              <a:buChar char="•"/>
            </a:pPr>
            <a:endParaRPr lang="en-CA" dirty="0">
              <a:solidFill>
                <a:schemeClr val="tx2"/>
              </a:solidFill>
            </a:endParaRPr>
          </a:p>
          <a:p>
            <a:pPr marL="285750" indent="-285750" algn="just">
              <a:buFont typeface="Arial" panose="020B0604020202020204" pitchFamily="34" charset="0"/>
              <a:buChar char="•"/>
            </a:pPr>
            <a:r>
              <a:rPr lang="en-US" b="1" dirty="0">
                <a:solidFill>
                  <a:schemeClr val="tx2"/>
                </a:solidFill>
              </a:rPr>
              <a:t>PIPL, focuses on “personal information,”</a:t>
            </a:r>
            <a:r>
              <a:rPr lang="en-US" dirty="0">
                <a:solidFill>
                  <a:schemeClr val="tx2"/>
                </a:solidFill>
              </a:rPr>
              <a:t> serving as China’s first comprehensive personal data privacy law, similar to the EU’s General Data Protection Regulation (“GDPR”).</a:t>
            </a:r>
          </a:p>
          <a:p>
            <a:pPr marL="285750" indent="-285750" algn="just">
              <a:buFont typeface="Arial" panose="020B0604020202020204" pitchFamily="34" charset="0"/>
              <a:buChar char="•"/>
            </a:pPr>
            <a:endParaRPr lang="en-CA" dirty="0">
              <a:solidFill>
                <a:schemeClr val="tx2"/>
              </a:solidFill>
            </a:endParaRPr>
          </a:p>
          <a:p>
            <a:pPr marL="285750" indent="-285750" algn="just">
              <a:buFont typeface="Arial" panose="020B0604020202020204" pitchFamily="34" charset="0"/>
              <a:buChar char="•"/>
            </a:pPr>
            <a:r>
              <a:rPr lang="en-US" dirty="0">
                <a:solidFill>
                  <a:schemeClr val="tx2"/>
                </a:solidFill>
              </a:rPr>
              <a:t>PIPL specifies the scope of personal information; clarifies the legal bases for processing personal information; lays down the obligations and responsibilities imposed on processors; and imposes stringent requirements on data localization, safeguarding the interest of China in the case of cross-border transfer of personal information.</a:t>
            </a:r>
            <a:r>
              <a:rPr lang="en-CA" dirty="0">
                <a:solidFill>
                  <a:schemeClr val="tx2"/>
                </a:solidFill>
              </a:rPr>
              <a:t> </a:t>
            </a:r>
            <a:endParaRPr lang="en-US" dirty="0">
              <a:solidFill>
                <a:schemeClr val="tx2"/>
              </a:solidFill>
            </a:endParaRPr>
          </a:p>
        </p:txBody>
      </p:sp>
      <p:pic>
        <p:nvPicPr>
          <p:cNvPr id="10" name="Picture 9" descr="Image result for home icon png">
            <a:hlinkClick r:id="rId3" action="ppaction://hlinksldjump"/>
            <a:extLst>
              <a:ext uri="{FF2B5EF4-FFF2-40B4-BE49-F238E27FC236}">
                <a16:creationId xmlns:a16="http://schemas.microsoft.com/office/drawing/2014/main" id="{81FDDC29-4AEA-4DC1-91CE-2493026DC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68DFDE0-D47C-4AD2-ADC7-389A7EA4A0D9}"/>
              </a:ext>
            </a:extLst>
          </p:cNvPr>
          <p:cNvPicPr>
            <a:picLocks noChangeAspect="1" noChangeArrowheads="1"/>
          </p:cNvPicPr>
          <p:nvPr/>
        </p:nvPicPr>
        <p:blipFill>
          <a:blip r:embed="rId5">
            <a:duotone>
              <a:schemeClr val="accent6">
                <a:shade val="45000"/>
                <a:satMod val="135000"/>
              </a:schemeClr>
              <a:prstClr val="white"/>
            </a:duotone>
          </a:blip>
          <a:srcRect/>
          <a:stretch/>
        </p:blipFill>
        <p:spPr bwMode="auto">
          <a:xfrm>
            <a:off x="7157233" y="1699281"/>
            <a:ext cx="1749699" cy="174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1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PIPL - Definitions</a:t>
            </a:r>
          </a:p>
        </p:txBody>
      </p:sp>
      <p:sp>
        <p:nvSpPr>
          <p:cNvPr id="7" name="TextBox 6">
            <a:extLst>
              <a:ext uri="{FF2B5EF4-FFF2-40B4-BE49-F238E27FC236}">
                <a16:creationId xmlns:a16="http://schemas.microsoft.com/office/drawing/2014/main" id="{B41D74A5-80D8-4450-92C2-A1D349785391}"/>
              </a:ext>
            </a:extLst>
          </p:cNvPr>
          <p:cNvSpPr txBox="1"/>
          <p:nvPr/>
        </p:nvSpPr>
        <p:spPr>
          <a:xfrm>
            <a:off x="363405" y="747058"/>
            <a:ext cx="8417189" cy="3785652"/>
          </a:xfrm>
          <a:prstGeom prst="rect">
            <a:avLst/>
          </a:prstGeom>
          <a:noFill/>
        </p:spPr>
        <p:txBody>
          <a:bodyPr wrap="square" rtlCol="0">
            <a:spAutoFit/>
          </a:bodyPr>
          <a:lstStyle/>
          <a:p>
            <a:pPr algn="just"/>
            <a:r>
              <a:rPr lang="en-US" sz="1200" b="1" dirty="0">
                <a:solidFill>
                  <a:srgbClr val="636361"/>
                </a:solidFill>
              </a:rPr>
              <a:t>Personal Information Processor: </a:t>
            </a:r>
          </a:p>
          <a:p>
            <a:pPr algn="just"/>
            <a:r>
              <a:rPr lang="en-US" sz="1200" dirty="0">
                <a:solidFill>
                  <a:srgbClr val="636361"/>
                </a:solidFill>
              </a:rPr>
              <a:t>Similar to the GDPR’s definition of “data controller,” PIPL uses the term, “Personal Information Processor” as the “organization or individual that independently determines the purposes and means for processing of personal information” (Article 73).</a:t>
            </a:r>
          </a:p>
          <a:p>
            <a:pPr marL="228600" indent="-228600" algn="just">
              <a:buFont typeface="Arial" panose="020B0604020202020204" pitchFamily="34" charset="0"/>
              <a:buChar char="•"/>
            </a:pPr>
            <a:endParaRPr lang="en-US" sz="1200" dirty="0">
              <a:solidFill>
                <a:srgbClr val="636361"/>
              </a:solidFill>
            </a:endParaRPr>
          </a:p>
          <a:p>
            <a:pPr marL="228600" indent="-228600" algn="just">
              <a:buFont typeface="Arial" panose="020B0604020202020204" pitchFamily="34" charset="0"/>
              <a:buChar char="•"/>
            </a:pPr>
            <a:endParaRPr lang="en-US" sz="1200" dirty="0">
              <a:solidFill>
                <a:srgbClr val="636361"/>
              </a:solidFill>
            </a:endParaRPr>
          </a:p>
          <a:p>
            <a:pPr algn="just"/>
            <a:r>
              <a:rPr lang="en-US" sz="1200" b="1" dirty="0">
                <a:solidFill>
                  <a:srgbClr val="636361"/>
                </a:solidFill>
              </a:rPr>
              <a:t>Entrusted Party: </a:t>
            </a:r>
          </a:p>
          <a:p>
            <a:pPr algn="just"/>
            <a:r>
              <a:rPr lang="en-US" sz="1200" dirty="0">
                <a:solidFill>
                  <a:srgbClr val="636361"/>
                </a:solidFill>
              </a:rPr>
              <a:t>PIPL uses “Entrusted Party” to refer to the entity that processes personal information on behalf of the Personal Information Processor, comparable to GDPR’s definition of “data processor” (Article 21).</a:t>
            </a:r>
          </a:p>
          <a:p>
            <a:pPr marL="228600" indent="-228600" algn="just">
              <a:buFont typeface="Arial" panose="020B0604020202020204" pitchFamily="34" charset="0"/>
              <a:buChar char="•"/>
            </a:pPr>
            <a:endParaRPr lang="en-US" sz="1200" dirty="0">
              <a:solidFill>
                <a:srgbClr val="636361"/>
              </a:solidFill>
            </a:endParaRPr>
          </a:p>
          <a:p>
            <a:pPr marL="228600" indent="-228600" algn="just">
              <a:buFont typeface="Arial" panose="020B0604020202020204" pitchFamily="34" charset="0"/>
              <a:buChar char="•"/>
            </a:pPr>
            <a:endParaRPr lang="en-US" sz="1200" dirty="0">
              <a:solidFill>
                <a:srgbClr val="636361"/>
              </a:solidFill>
            </a:endParaRPr>
          </a:p>
          <a:p>
            <a:pPr algn="just"/>
            <a:r>
              <a:rPr lang="en-US" sz="1200" b="1" dirty="0">
                <a:solidFill>
                  <a:srgbClr val="636361"/>
                </a:solidFill>
              </a:rPr>
              <a:t>Personal Information: </a:t>
            </a:r>
          </a:p>
          <a:p>
            <a:pPr algn="just"/>
            <a:r>
              <a:rPr lang="en-US" sz="1200" dirty="0">
                <a:solidFill>
                  <a:srgbClr val="636361"/>
                </a:solidFill>
              </a:rPr>
              <a:t>Similar to the GDPR, PIPL defines personal information as any “information related to identified or identifiable natural persons recorded by electronic or other means” (Article 4). Also, like the GDPR, anonymized information is not considered personal information under the PIPL.</a:t>
            </a:r>
          </a:p>
          <a:p>
            <a:pPr marL="228600" indent="-228600" algn="just">
              <a:buFont typeface="Arial" panose="020B0604020202020204" pitchFamily="34" charset="0"/>
              <a:buChar char="•"/>
            </a:pPr>
            <a:endParaRPr lang="en-US" sz="1200" dirty="0">
              <a:solidFill>
                <a:srgbClr val="636361"/>
              </a:solidFill>
            </a:endParaRPr>
          </a:p>
          <a:p>
            <a:pPr marL="228600" indent="-228600" algn="just">
              <a:buFont typeface="Arial" panose="020B0604020202020204" pitchFamily="34" charset="0"/>
              <a:buChar char="•"/>
            </a:pPr>
            <a:endParaRPr lang="en-US" sz="1200" dirty="0">
              <a:solidFill>
                <a:srgbClr val="636361"/>
              </a:solidFill>
            </a:endParaRPr>
          </a:p>
          <a:p>
            <a:pPr algn="just"/>
            <a:r>
              <a:rPr lang="en-US" sz="1200" b="1" dirty="0">
                <a:solidFill>
                  <a:srgbClr val="636361"/>
                </a:solidFill>
              </a:rPr>
              <a:t>Processing of Personal Information:</a:t>
            </a:r>
          </a:p>
          <a:p>
            <a:pPr algn="just"/>
            <a:r>
              <a:rPr lang="en-US" sz="1200" dirty="0">
                <a:solidFill>
                  <a:srgbClr val="636361"/>
                </a:solidFill>
              </a:rPr>
              <a:t>Similarly broad in scope as under EU and US privacy laws, encompassing “the collection, storage, use, processing, transmission, provision, publication, and erasure of personal information.”</a:t>
            </a:r>
          </a:p>
        </p:txBody>
      </p:sp>
      <p:pic>
        <p:nvPicPr>
          <p:cNvPr id="9" name="Picture 8" descr="Image result for home icon png">
            <a:hlinkClick r:id="rId2" action="ppaction://hlinksldjump"/>
            <a:extLst>
              <a:ext uri="{FF2B5EF4-FFF2-40B4-BE49-F238E27FC236}">
                <a16:creationId xmlns:a16="http://schemas.microsoft.com/office/drawing/2014/main" id="{5EBAA9F9-835A-469A-977C-6AFFCC72A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6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PIPL – Chapters and Articles</a:t>
            </a:r>
          </a:p>
        </p:txBody>
      </p:sp>
      <p:pic>
        <p:nvPicPr>
          <p:cNvPr id="9" name="Picture 8" descr="Image result for home icon png">
            <a:hlinkClick r:id="rId2" action="ppaction://hlinksldjump"/>
            <a:extLst>
              <a:ext uri="{FF2B5EF4-FFF2-40B4-BE49-F238E27FC236}">
                <a16:creationId xmlns:a16="http://schemas.microsoft.com/office/drawing/2014/main" id="{5EBAA9F9-835A-469A-977C-6AFFCC72A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CE3542DA-DCF9-4E01-ADA4-5388D8A5C741}"/>
              </a:ext>
            </a:extLst>
          </p:cNvPr>
          <p:cNvGraphicFramePr/>
          <p:nvPr>
            <p:extLst>
              <p:ext uri="{D42A27DB-BD31-4B8C-83A1-F6EECF244321}">
                <p14:modId xmlns:p14="http://schemas.microsoft.com/office/powerpoint/2010/main" val="3926338047"/>
              </p:ext>
            </p:extLst>
          </p:nvPr>
        </p:nvGraphicFramePr>
        <p:xfrm>
          <a:off x="550404" y="-35385"/>
          <a:ext cx="8209548" cy="3440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C439C803-502D-41B9-A600-A0113809BFA5}"/>
              </a:ext>
            </a:extLst>
          </p:cNvPr>
          <p:cNvGraphicFramePr/>
          <p:nvPr>
            <p:extLst>
              <p:ext uri="{D42A27DB-BD31-4B8C-83A1-F6EECF244321}">
                <p14:modId xmlns:p14="http://schemas.microsoft.com/office/powerpoint/2010/main" val="2848187226"/>
              </p:ext>
            </p:extLst>
          </p:nvPr>
        </p:nvGraphicFramePr>
        <p:xfrm>
          <a:off x="550404" y="1788777"/>
          <a:ext cx="8209548"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8130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a:xfrm>
            <a:off x="1188084" y="22680"/>
            <a:ext cx="5043383" cy="438912"/>
          </a:xfrm>
        </p:spPr>
        <p:txBody>
          <a:bodyPr>
            <a:normAutofit/>
          </a:bodyPr>
          <a:lstStyle/>
          <a:p>
            <a:r>
              <a:rPr lang="en-US" dirty="0"/>
              <a:t>PIPL - Key Highlights and Interpretations</a:t>
            </a:r>
          </a:p>
        </p:txBody>
      </p:sp>
      <p:pic>
        <p:nvPicPr>
          <p:cNvPr id="83" name="Picture 82" descr="Image result for home icon png">
            <a:hlinkClick r:id="rId3" action="ppaction://hlinksldjump"/>
            <a:extLst>
              <a:ext uri="{FF2B5EF4-FFF2-40B4-BE49-F238E27FC236}">
                <a16:creationId xmlns:a16="http://schemas.microsoft.com/office/drawing/2014/main" id="{81FDDC29-4AEA-4DC1-91CE-2493026DC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74363604-FEC3-4ED8-A050-9E48E8F1DDFD}"/>
              </a:ext>
            </a:extLst>
          </p:cNvPr>
          <p:cNvGraphicFramePr>
            <a:graphicFrameLocks noGrp="1"/>
          </p:cNvGraphicFramePr>
          <p:nvPr>
            <p:extLst>
              <p:ext uri="{D42A27DB-BD31-4B8C-83A1-F6EECF244321}">
                <p14:modId xmlns:p14="http://schemas.microsoft.com/office/powerpoint/2010/main" val="397984253"/>
              </p:ext>
            </p:extLst>
          </p:nvPr>
        </p:nvGraphicFramePr>
        <p:xfrm>
          <a:off x="444572" y="845618"/>
          <a:ext cx="8254855" cy="3723640"/>
        </p:xfrm>
        <a:graphic>
          <a:graphicData uri="http://schemas.openxmlformats.org/drawingml/2006/table">
            <a:tbl>
              <a:tblPr firstRow="1" bandRow="1">
                <a:tableStyleId>{5C22544A-7EE6-4342-B048-85BDC9FD1C3A}</a:tableStyleId>
              </a:tblPr>
              <a:tblGrid>
                <a:gridCol w="1396626">
                  <a:extLst>
                    <a:ext uri="{9D8B030D-6E8A-4147-A177-3AD203B41FA5}">
                      <a16:colId xmlns:a16="http://schemas.microsoft.com/office/drawing/2014/main" val="740918278"/>
                    </a:ext>
                  </a:extLst>
                </a:gridCol>
                <a:gridCol w="3384381">
                  <a:extLst>
                    <a:ext uri="{9D8B030D-6E8A-4147-A177-3AD203B41FA5}">
                      <a16:colId xmlns:a16="http://schemas.microsoft.com/office/drawing/2014/main" val="350615506"/>
                    </a:ext>
                  </a:extLst>
                </a:gridCol>
                <a:gridCol w="3473848">
                  <a:extLst>
                    <a:ext uri="{9D8B030D-6E8A-4147-A177-3AD203B41FA5}">
                      <a16:colId xmlns:a16="http://schemas.microsoft.com/office/drawing/2014/main" val="486452536"/>
                    </a:ext>
                  </a:extLst>
                </a:gridCol>
              </a:tblGrid>
              <a:tr h="370840">
                <a:tc>
                  <a:txBody>
                    <a:bodyPr/>
                    <a:lstStyle/>
                    <a:p>
                      <a:r>
                        <a:rPr lang="en-US" sz="800" dirty="0"/>
                        <a:t>Category</a:t>
                      </a:r>
                    </a:p>
                  </a:txBody>
                  <a:tcPr/>
                </a:tc>
                <a:tc>
                  <a:txBody>
                    <a:bodyPr/>
                    <a:lstStyle/>
                    <a:p>
                      <a:r>
                        <a:rPr lang="en-US" sz="800" dirty="0"/>
                        <a:t>Article No. and Consent</a:t>
                      </a:r>
                    </a:p>
                  </a:txBody>
                  <a:tcPr/>
                </a:tc>
                <a:tc>
                  <a:txBody>
                    <a:bodyPr/>
                    <a:lstStyle/>
                    <a:p>
                      <a:r>
                        <a:rPr lang="en-US" sz="800" dirty="0"/>
                        <a:t>Measures adopted by ZINFI</a:t>
                      </a:r>
                    </a:p>
                  </a:txBody>
                  <a:tcPr/>
                </a:tc>
                <a:extLst>
                  <a:ext uri="{0D108BD9-81ED-4DB2-BD59-A6C34878D82A}">
                    <a16:rowId xmlns:a16="http://schemas.microsoft.com/office/drawing/2014/main" val="2147671864"/>
                  </a:ext>
                </a:extLst>
              </a:tr>
              <a:tr h="370840">
                <a:tc>
                  <a:txBody>
                    <a:bodyPr/>
                    <a:lstStyle/>
                    <a:p>
                      <a:r>
                        <a:rPr lang="en-US" sz="800" dirty="0"/>
                        <a:t>Obtain Consent of Individuals for  Data Handling</a:t>
                      </a:r>
                    </a:p>
                  </a:txBody>
                  <a:tcPr/>
                </a:tc>
                <a:tc>
                  <a:txBody>
                    <a:bodyPr/>
                    <a:lstStyle/>
                    <a:p>
                      <a:pPr algn="l"/>
                      <a:r>
                        <a:rPr lang="en-US" sz="800" dirty="0"/>
                        <a:t>Article 24: </a:t>
                      </a:r>
                    </a:p>
                    <a:p>
                      <a:pPr algn="l"/>
                      <a:r>
                        <a:rPr lang="en-US" sz="800" dirty="0"/>
                        <a:t>Notifications to, and explicit consent from the data subjects when third parties are involved in the PII Processing.</a:t>
                      </a:r>
                    </a:p>
                    <a:p>
                      <a:pPr algn="l"/>
                      <a:endParaRPr lang="en-US" sz="800" dirty="0"/>
                    </a:p>
                  </a:txBody>
                  <a:tcPr/>
                </a:tc>
                <a:tc>
                  <a:txBody>
                    <a:bodyPr/>
                    <a:lstStyle/>
                    <a:p>
                      <a:pPr algn="just"/>
                      <a:r>
                        <a:rPr lang="en-US" sz="800" dirty="0"/>
                        <a:t>All matters related to PII processing activities, including the identity and contact details of data recipients are provided to data subjects. Consent is obtained prior to any PII processing.</a:t>
                      </a:r>
                    </a:p>
                  </a:txBody>
                  <a:tcPr/>
                </a:tc>
                <a:extLst>
                  <a:ext uri="{0D108BD9-81ED-4DB2-BD59-A6C34878D82A}">
                    <a16:rowId xmlns:a16="http://schemas.microsoft.com/office/drawing/2014/main" val="1269945187"/>
                  </a:ext>
                </a:extLst>
              </a:tr>
              <a:tr h="273572">
                <a:tc>
                  <a:txBody>
                    <a:bodyPr/>
                    <a:lstStyle/>
                    <a:p>
                      <a:r>
                        <a:rPr lang="en-US" sz="800" dirty="0"/>
                        <a:t>Organizational</a:t>
                      </a:r>
                    </a:p>
                    <a:p>
                      <a:r>
                        <a:rPr lang="en-US" sz="800" dirty="0"/>
                        <a:t>Governance</a:t>
                      </a:r>
                    </a:p>
                  </a:txBody>
                  <a:tcPr/>
                </a:tc>
                <a:tc>
                  <a:txBody>
                    <a:bodyPr/>
                    <a:lstStyle/>
                    <a:p>
                      <a:pPr algn="l"/>
                      <a:r>
                        <a:rPr lang="en-US" sz="800" dirty="0"/>
                        <a:t>Article 50:</a:t>
                      </a:r>
                    </a:p>
                    <a:p>
                      <a:pPr algn="l"/>
                      <a:r>
                        <a:rPr lang="en-US" sz="800" dirty="0"/>
                        <a:t>PII processors to adopt security measures to prevent unauthorized access and protect the PII from data leakage, theft, distortion of deletion.</a:t>
                      </a:r>
                    </a:p>
                    <a:p>
                      <a:pPr algn="l"/>
                      <a:endParaRPr lang="en-US" sz="800" dirty="0"/>
                    </a:p>
                  </a:txBody>
                  <a:tcPr/>
                </a:tc>
                <a:tc>
                  <a:txBody>
                    <a:bodyPr/>
                    <a:lstStyle/>
                    <a:p>
                      <a:pPr algn="just"/>
                      <a:r>
                        <a:rPr lang="en-US" sz="800" dirty="0"/>
                        <a:t>We adopt security measures to protect the PII collected (e.g. applying data encryption, providing security training and education to employees).</a:t>
                      </a:r>
                    </a:p>
                  </a:txBody>
                  <a:tcPr/>
                </a:tc>
                <a:extLst>
                  <a:ext uri="{0D108BD9-81ED-4DB2-BD59-A6C34878D82A}">
                    <a16:rowId xmlns:a16="http://schemas.microsoft.com/office/drawing/2014/main" val="3425295553"/>
                  </a:ext>
                </a:extLst>
              </a:tr>
              <a:tr h="226423">
                <a:tc>
                  <a:txBody>
                    <a:bodyPr/>
                    <a:lstStyle/>
                    <a:p>
                      <a:endParaRPr lang="en-US" sz="800" dirty="0"/>
                    </a:p>
                  </a:txBody>
                  <a:tcPr/>
                </a:tc>
                <a:tc>
                  <a:txBody>
                    <a:bodyPr/>
                    <a:lstStyle/>
                    <a:p>
                      <a:pPr algn="l"/>
                      <a:r>
                        <a:rPr lang="en-US" sz="800" dirty="0"/>
                        <a:t>Article 51 &amp; 52: </a:t>
                      </a:r>
                    </a:p>
                    <a:p>
                      <a:pPr algn="l"/>
                      <a:r>
                        <a:rPr lang="en-US" sz="800" dirty="0"/>
                        <a:t>PII processors (both in or outside of China) to appoint responsible persons for supervision of PII processing and protection activities.</a:t>
                      </a:r>
                    </a:p>
                    <a:p>
                      <a:pPr algn="l"/>
                      <a:endParaRPr lang="en-US" sz="800" dirty="0"/>
                    </a:p>
                  </a:txBody>
                  <a:tcPr/>
                </a:tc>
                <a:tc>
                  <a:txBody>
                    <a:bodyPr/>
                    <a:lstStyle/>
                    <a:p>
                      <a:pPr algn="just"/>
                      <a:r>
                        <a:rPr lang="en-US" sz="800" dirty="0"/>
                        <a:t>We appoint responsible person(s) for supervising the data activities on PII and security measures adopted for protecting PII,</a:t>
                      </a:r>
                    </a:p>
                  </a:txBody>
                  <a:tcPr/>
                </a:tc>
                <a:extLst>
                  <a:ext uri="{0D108BD9-81ED-4DB2-BD59-A6C34878D82A}">
                    <a16:rowId xmlns:a16="http://schemas.microsoft.com/office/drawing/2014/main" val="4203070635"/>
                  </a:ext>
                </a:extLst>
              </a:tr>
              <a:tr h="217715">
                <a:tc>
                  <a:txBody>
                    <a:bodyPr/>
                    <a:lstStyle/>
                    <a:p>
                      <a:r>
                        <a:rPr lang="en-US" sz="800" dirty="0"/>
                        <a:t>Rights of Individuals</a:t>
                      </a:r>
                    </a:p>
                  </a:txBody>
                  <a:tcPr/>
                </a:tc>
                <a:tc>
                  <a:txBody>
                    <a:bodyPr/>
                    <a:lstStyle/>
                    <a:p>
                      <a:pPr algn="l"/>
                      <a:r>
                        <a:rPr lang="en-US" sz="800" dirty="0"/>
                        <a:t>Article 44, 45, 46 &amp; 48: </a:t>
                      </a:r>
                    </a:p>
                    <a:p>
                      <a:pPr algn="l"/>
                      <a:r>
                        <a:rPr lang="en-US" sz="800" dirty="0"/>
                        <a:t>Data subjects’ rights access or correct the PII, and to know, decide or request for the explanation of the processing of their PII.</a:t>
                      </a:r>
                    </a:p>
                  </a:txBody>
                  <a:tcPr/>
                </a:tc>
                <a:tc>
                  <a:txBody>
                    <a:bodyPr/>
                    <a:lstStyle/>
                    <a:p>
                      <a:pPr algn="just"/>
                      <a:r>
                        <a:rPr lang="en-US" sz="800" dirty="0"/>
                        <a:t>Individuals can decide whether we can process their PII and to what extent, or to make changes, or delete the PII collected.</a:t>
                      </a:r>
                    </a:p>
                  </a:txBody>
                  <a:tcPr/>
                </a:tc>
                <a:extLst>
                  <a:ext uri="{0D108BD9-81ED-4DB2-BD59-A6C34878D82A}">
                    <a16:rowId xmlns:a16="http://schemas.microsoft.com/office/drawing/2014/main" val="2884359551"/>
                  </a:ext>
                </a:extLst>
              </a:tr>
              <a:tr h="370840">
                <a:tc>
                  <a:txBody>
                    <a:bodyPr/>
                    <a:lstStyle/>
                    <a:p>
                      <a:r>
                        <a:rPr lang="en-US" sz="800" dirty="0"/>
                        <a:t>Cross Border Data Transfer (CBDT)</a:t>
                      </a:r>
                    </a:p>
                  </a:txBody>
                  <a:tcPr/>
                </a:tc>
                <a:tc>
                  <a:txBody>
                    <a:bodyPr/>
                    <a:lstStyle/>
                    <a:p>
                      <a:r>
                        <a:rPr lang="en-US" sz="800" dirty="0"/>
                        <a:t>Article 39: </a:t>
                      </a:r>
                    </a:p>
                    <a:p>
                      <a:r>
                        <a:rPr lang="en-US" sz="800" dirty="0"/>
                        <a:t>Notifications to, and explicit consent from the data subjects when their PII needs to be transferred outside of People’s Republic of China.</a:t>
                      </a:r>
                    </a:p>
                  </a:txBody>
                  <a:tcPr/>
                </a:tc>
                <a:tc>
                  <a:txBody>
                    <a:bodyPr/>
                    <a:lstStyle/>
                    <a:p>
                      <a:pPr algn="just"/>
                      <a:r>
                        <a:rPr lang="en-US" sz="800" dirty="0"/>
                        <a:t>We notify the individual on the CBDT arrangement, ways to exercise their rights, and obtain consent.</a:t>
                      </a:r>
                    </a:p>
                  </a:txBody>
                  <a:tcPr/>
                </a:tc>
                <a:extLst>
                  <a:ext uri="{0D108BD9-81ED-4DB2-BD59-A6C34878D82A}">
                    <a16:rowId xmlns:a16="http://schemas.microsoft.com/office/drawing/2014/main" val="4145869625"/>
                  </a:ext>
                </a:extLst>
              </a:tr>
              <a:tr h="238760">
                <a:tc>
                  <a:txBody>
                    <a:bodyPr/>
                    <a:lstStyle/>
                    <a:p>
                      <a:endParaRPr lang="en-US" sz="800" dirty="0"/>
                    </a:p>
                  </a:txBody>
                  <a:tcPr/>
                </a:tc>
                <a:tc>
                  <a:txBody>
                    <a:bodyPr/>
                    <a:lstStyle/>
                    <a:p>
                      <a:r>
                        <a:rPr lang="en-US" sz="800" dirty="0"/>
                        <a:t>Article 40: </a:t>
                      </a:r>
                    </a:p>
                    <a:p>
                      <a:r>
                        <a:rPr lang="en-US" sz="800" dirty="0"/>
                        <a:t>When CIIOs and PII processors process PII exceeding the amount set by CAC, they should pass a security assessment if they need to provide PII to any party outside the People’s Republic of China.</a:t>
                      </a:r>
                    </a:p>
                  </a:txBody>
                  <a:tcPr/>
                </a:tc>
                <a:tc>
                  <a:txBody>
                    <a:bodyPr/>
                    <a:lstStyle/>
                    <a:p>
                      <a:pPr algn="just"/>
                      <a:r>
                        <a:rPr lang="en-US" sz="800" dirty="0"/>
                        <a:t>If we meet data volume threshold (as determined by CAC) we have policies and provisions to undergo security assessments before cross-border data transfer can take place.</a:t>
                      </a:r>
                    </a:p>
                  </a:txBody>
                  <a:tcPr/>
                </a:tc>
                <a:extLst>
                  <a:ext uri="{0D108BD9-81ED-4DB2-BD59-A6C34878D82A}">
                    <a16:rowId xmlns:a16="http://schemas.microsoft.com/office/drawing/2014/main" val="1301871620"/>
                  </a:ext>
                </a:extLst>
              </a:tr>
            </a:tbl>
          </a:graphicData>
        </a:graphic>
      </p:graphicFrame>
    </p:spTree>
    <p:extLst>
      <p:ext uri="{BB962C8B-B14F-4D97-AF65-F5344CB8AC3E}">
        <p14:creationId xmlns:p14="http://schemas.microsoft.com/office/powerpoint/2010/main" val="370298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PIPL Requirements and ZINFI</a:t>
            </a:r>
          </a:p>
        </p:txBody>
      </p:sp>
      <p:pic>
        <p:nvPicPr>
          <p:cNvPr id="12" name="Picture 11" descr="Image result for home icon png">
            <a:hlinkClick r:id="rId2" action="ppaction://hlinksldjump"/>
            <a:extLst>
              <a:ext uri="{FF2B5EF4-FFF2-40B4-BE49-F238E27FC236}">
                <a16:creationId xmlns:a16="http://schemas.microsoft.com/office/drawing/2014/main" id="{81FDDC29-4AEA-4DC1-91CE-2493026DC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0BE40B1-D192-4DBB-A958-9C9493B9F6F0}"/>
              </a:ext>
            </a:extLst>
          </p:cNvPr>
          <p:cNvSpPr txBox="1"/>
          <p:nvPr/>
        </p:nvSpPr>
        <p:spPr>
          <a:xfrm>
            <a:off x="5783181" y="1142714"/>
            <a:ext cx="2976771" cy="3208571"/>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chemeClr val="tx2"/>
                </a:solidFill>
              </a:rPr>
              <a:t>PIPL is applicable to ZINFI when we process PII of individuals in China.</a:t>
            </a:r>
          </a:p>
          <a:p>
            <a:pPr marL="285750" indent="-285750" algn="just">
              <a:buFont typeface="Arial" panose="020B0604020202020204" pitchFamily="34" charset="0"/>
              <a:buChar char="•"/>
            </a:pPr>
            <a:r>
              <a:rPr lang="en-US" dirty="0">
                <a:solidFill>
                  <a:schemeClr val="tx2"/>
                </a:solidFill>
              </a:rPr>
              <a:t>Business contact details such as name, business email, business phone numbers, etc. are primarily processed and housed at ZINFI.</a:t>
            </a:r>
          </a:p>
          <a:p>
            <a:pPr marL="285750" indent="-285750" algn="just">
              <a:buFont typeface="Arial" panose="020B0604020202020204" pitchFamily="34" charset="0"/>
              <a:buChar char="•"/>
            </a:pPr>
            <a:r>
              <a:rPr lang="en-US" dirty="0">
                <a:solidFill>
                  <a:schemeClr val="tx2"/>
                </a:solidFill>
              </a:rPr>
              <a:t>ZINFI does not sell personal information.</a:t>
            </a:r>
          </a:p>
          <a:p>
            <a:pPr marL="285750" indent="-285750" algn="just">
              <a:buFont typeface="Arial" panose="020B0604020202020204" pitchFamily="34" charset="0"/>
              <a:buChar char="•"/>
            </a:pPr>
            <a:r>
              <a:rPr lang="en-US" dirty="0">
                <a:solidFill>
                  <a:schemeClr val="tx2"/>
                </a:solidFill>
              </a:rPr>
              <a:t>ZINFI as a foreign Personal Information Processor has a designated representative in China for personal information protection.</a:t>
            </a:r>
          </a:p>
        </p:txBody>
      </p:sp>
      <p:graphicFrame>
        <p:nvGraphicFramePr>
          <p:cNvPr id="3" name="Diagram 2">
            <a:extLst>
              <a:ext uri="{FF2B5EF4-FFF2-40B4-BE49-F238E27FC236}">
                <a16:creationId xmlns:a16="http://schemas.microsoft.com/office/drawing/2014/main" id="{CF22C14F-69D1-44A4-9D87-F1A9129C2D65}"/>
              </a:ext>
            </a:extLst>
          </p:cNvPr>
          <p:cNvGraphicFramePr/>
          <p:nvPr>
            <p:extLst>
              <p:ext uri="{D42A27DB-BD31-4B8C-83A1-F6EECF244321}">
                <p14:modId xmlns:p14="http://schemas.microsoft.com/office/powerpoint/2010/main" val="2563772561"/>
              </p:ext>
            </p:extLst>
          </p:nvPr>
        </p:nvGraphicFramePr>
        <p:xfrm>
          <a:off x="-641204" y="715000"/>
          <a:ext cx="72359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026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PIPL - Compliance Road Map</a:t>
            </a:r>
          </a:p>
        </p:txBody>
      </p:sp>
      <p:sp>
        <p:nvSpPr>
          <p:cNvPr id="8" name="Rectangle 7">
            <a:extLst>
              <a:ext uri="{FF2B5EF4-FFF2-40B4-BE49-F238E27FC236}">
                <a16:creationId xmlns:a16="http://schemas.microsoft.com/office/drawing/2014/main" id="{C5FCCEFD-0702-4122-B61E-A7B6D63E50EB}"/>
              </a:ext>
            </a:extLst>
          </p:cNvPr>
          <p:cNvSpPr/>
          <p:nvPr/>
        </p:nvSpPr>
        <p:spPr>
          <a:xfrm>
            <a:off x="326803" y="835452"/>
            <a:ext cx="3328393" cy="636147"/>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BCFF"/>
                </a:solidFill>
              </a:rPr>
              <a:t>Discover</a:t>
            </a:r>
            <a:endParaRPr lang="en-US" dirty="0">
              <a:solidFill>
                <a:srgbClr val="636361"/>
              </a:solidFill>
            </a:endParaRPr>
          </a:p>
          <a:p>
            <a:pPr algn="ctr"/>
            <a:r>
              <a:rPr lang="en-US" sz="800" dirty="0">
                <a:solidFill>
                  <a:srgbClr val="636361"/>
                </a:solidFill>
              </a:rPr>
              <a:t>Identify what personal data you have and where it resides</a:t>
            </a:r>
          </a:p>
        </p:txBody>
      </p:sp>
      <p:sp>
        <p:nvSpPr>
          <p:cNvPr id="9" name="Rectangle 8">
            <a:extLst>
              <a:ext uri="{FF2B5EF4-FFF2-40B4-BE49-F238E27FC236}">
                <a16:creationId xmlns:a16="http://schemas.microsoft.com/office/drawing/2014/main" id="{99BBED39-28D0-4B06-BAD8-8B1D49DA2F3B}"/>
              </a:ext>
            </a:extLst>
          </p:cNvPr>
          <p:cNvSpPr/>
          <p:nvPr/>
        </p:nvSpPr>
        <p:spPr>
          <a:xfrm>
            <a:off x="326799" y="2429956"/>
            <a:ext cx="3328393" cy="636147"/>
          </a:xfrm>
          <a:prstGeom prst="rect">
            <a:avLst/>
          </a:prstGeom>
          <a:no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8CA621"/>
                </a:solidFill>
              </a:rPr>
              <a:t>Protect</a:t>
            </a:r>
            <a:endParaRPr lang="en-US" dirty="0">
              <a:solidFill>
                <a:srgbClr val="636361"/>
              </a:solidFill>
            </a:endParaRPr>
          </a:p>
          <a:p>
            <a:pPr algn="ctr"/>
            <a:r>
              <a:rPr lang="en-US" sz="800" dirty="0">
                <a:solidFill>
                  <a:srgbClr val="636361"/>
                </a:solidFill>
              </a:rPr>
              <a:t>Establish security controls to prevent, detect and respond to vulnerabilities and data breaches</a:t>
            </a:r>
          </a:p>
        </p:txBody>
      </p:sp>
      <p:sp>
        <p:nvSpPr>
          <p:cNvPr id="10" name="Rectangle 9">
            <a:extLst>
              <a:ext uri="{FF2B5EF4-FFF2-40B4-BE49-F238E27FC236}">
                <a16:creationId xmlns:a16="http://schemas.microsoft.com/office/drawing/2014/main" id="{6D6A0275-8091-4567-95F4-4BFA3133F623}"/>
              </a:ext>
            </a:extLst>
          </p:cNvPr>
          <p:cNvSpPr/>
          <p:nvPr/>
        </p:nvSpPr>
        <p:spPr>
          <a:xfrm>
            <a:off x="326798" y="4021172"/>
            <a:ext cx="3328393" cy="636147"/>
          </a:xfrm>
          <a:prstGeom prst="rect">
            <a:avLst/>
          </a:prstGeom>
          <a:no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636361"/>
                </a:solidFill>
              </a:rPr>
              <a:t>Review</a:t>
            </a:r>
          </a:p>
          <a:p>
            <a:pPr algn="ctr"/>
            <a:r>
              <a:rPr lang="en-US" sz="800" dirty="0">
                <a:solidFill>
                  <a:srgbClr val="636361"/>
                </a:solidFill>
              </a:rPr>
              <a:t>Analyze your data and systems, stay compliant and reduce risk</a:t>
            </a:r>
          </a:p>
        </p:txBody>
      </p:sp>
      <p:sp>
        <p:nvSpPr>
          <p:cNvPr id="11" name="Rectangle 10">
            <a:extLst>
              <a:ext uri="{FF2B5EF4-FFF2-40B4-BE49-F238E27FC236}">
                <a16:creationId xmlns:a16="http://schemas.microsoft.com/office/drawing/2014/main" id="{A3481978-3044-4F36-BCD1-A02B769E5C9A}"/>
              </a:ext>
            </a:extLst>
          </p:cNvPr>
          <p:cNvSpPr/>
          <p:nvPr/>
        </p:nvSpPr>
        <p:spPr>
          <a:xfrm>
            <a:off x="326799" y="1634348"/>
            <a:ext cx="3328393" cy="636147"/>
          </a:xfrm>
          <a:prstGeom prst="rect">
            <a:avLst/>
          </a:prstGeom>
          <a:no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27724"/>
                </a:solidFill>
              </a:rPr>
              <a:t>Control</a:t>
            </a:r>
            <a:endParaRPr lang="en-US" dirty="0">
              <a:solidFill>
                <a:srgbClr val="636361"/>
              </a:solidFill>
            </a:endParaRPr>
          </a:p>
          <a:p>
            <a:pPr algn="ctr"/>
            <a:r>
              <a:rPr lang="en-US" sz="800" dirty="0">
                <a:solidFill>
                  <a:srgbClr val="636361"/>
                </a:solidFill>
              </a:rPr>
              <a:t>Manage how personal data is used and accessed</a:t>
            </a:r>
          </a:p>
        </p:txBody>
      </p:sp>
      <p:sp>
        <p:nvSpPr>
          <p:cNvPr id="12" name="Rectangle 11">
            <a:extLst>
              <a:ext uri="{FF2B5EF4-FFF2-40B4-BE49-F238E27FC236}">
                <a16:creationId xmlns:a16="http://schemas.microsoft.com/office/drawing/2014/main" id="{53338CCF-0C17-4813-A5AA-D98371E2F6AB}"/>
              </a:ext>
            </a:extLst>
          </p:cNvPr>
          <p:cNvSpPr/>
          <p:nvPr/>
        </p:nvSpPr>
        <p:spPr>
          <a:xfrm>
            <a:off x="326799" y="3225564"/>
            <a:ext cx="3328393" cy="636147"/>
          </a:xfrm>
          <a:prstGeom prst="rect">
            <a:avLst/>
          </a:prstGeom>
          <a:no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962AA6"/>
                </a:solidFill>
              </a:rPr>
              <a:t>Report</a:t>
            </a:r>
            <a:endParaRPr lang="en-US" dirty="0">
              <a:solidFill>
                <a:srgbClr val="636361"/>
              </a:solidFill>
            </a:endParaRPr>
          </a:p>
          <a:p>
            <a:pPr algn="ctr"/>
            <a:r>
              <a:rPr lang="en-US" sz="800" dirty="0">
                <a:solidFill>
                  <a:srgbClr val="636361"/>
                </a:solidFill>
              </a:rPr>
              <a:t>Act on data subject requests, consents and required documentation</a:t>
            </a:r>
          </a:p>
        </p:txBody>
      </p:sp>
      <p:cxnSp>
        <p:nvCxnSpPr>
          <p:cNvPr id="13" name="Straight Arrow Connector 12">
            <a:extLst>
              <a:ext uri="{FF2B5EF4-FFF2-40B4-BE49-F238E27FC236}">
                <a16:creationId xmlns:a16="http://schemas.microsoft.com/office/drawing/2014/main" id="{A5C7C6C4-0165-44B8-A430-1D859BDF97BD}"/>
              </a:ext>
            </a:extLst>
          </p:cNvPr>
          <p:cNvCxnSpPr>
            <a:cxnSpLocks/>
            <a:stCxn id="8" idx="2"/>
            <a:endCxn id="11" idx="0"/>
          </p:cNvCxnSpPr>
          <p:nvPr/>
        </p:nvCxnSpPr>
        <p:spPr>
          <a:xfrm flipH="1">
            <a:off x="1990996" y="1471599"/>
            <a:ext cx="4" cy="162749"/>
          </a:xfrm>
          <a:prstGeom prst="straightConnector1">
            <a:avLst/>
          </a:prstGeom>
          <a:ln w="1270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10672E7-1AB0-4103-A584-7355EA163EC5}"/>
              </a:ext>
            </a:extLst>
          </p:cNvPr>
          <p:cNvCxnSpPr>
            <a:cxnSpLocks/>
            <a:stCxn id="12" idx="2"/>
            <a:endCxn id="10" idx="0"/>
          </p:cNvCxnSpPr>
          <p:nvPr/>
        </p:nvCxnSpPr>
        <p:spPr>
          <a:xfrm flipH="1">
            <a:off x="1990995" y="3861711"/>
            <a:ext cx="1" cy="159461"/>
          </a:xfrm>
          <a:prstGeom prst="straightConnector1">
            <a:avLst/>
          </a:prstGeom>
          <a:ln w="1270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346F4D1-D0E4-40D1-9409-4096F7D4A0C3}"/>
              </a:ext>
            </a:extLst>
          </p:cNvPr>
          <p:cNvCxnSpPr>
            <a:cxnSpLocks/>
            <a:stCxn id="9" idx="2"/>
            <a:endCxn id="12" idx="0"/>
          </p:cNvCxnSpPr>
          <p:nvPr/>
        </p:nvCxnSpPr>
        <p:spPr>
          <a:xfrm>
            <a:off x="1990996" y="3066103"/>
            <a:ext cx="0" cy="159461"/>
          </a:xfrm>
          <a:prstGeom prst="straightConnector1">
            <a:avLst/>
          </a:prstGeom>
          <a:ln w="1270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A492785-A8A6-427A-B826-8DD834C29B9E}"/>
              </a:ext>
            </a:extLst>
          </p:cNvPr>
          <p:cNvCxnSpPr>
            <a:cxnSpLocks/>
            <a:stCxn id="11" idx="2"/>
            <a:endCxn id="9" idx="0"/>
          </p:cNvCxnSpPr>
          <p:nvPr/>
        </p:nvCxnSpPr>
        <p:spPr>
          <a:xfrm>
            <a:off x="1990996" y="2270495"/>
            <a:ext cx="0" cy="159461"/>
          </a:xfrm>
          <a:prstGeom prst="straightConnector1">
            <a:avLst/>
          </a:prstGeom>
          <a:ln w="1270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7" name="Triangle 26">
            <a:extLst>
              <a:ext uri="{FF2B5EF4-FFF2-40B4-BE49-F238E27FC236}">
                <a16:creationId xmlns:a16="http://schemas.microsoft.com/office/drawing/2014/main" id="{B1146F52-A8AA-4BBA-BCFA-5C9452586CE9}"/>
              </a:ext>
            </a:extLst>
          </p:cNvPr>
          <p:cNvSpPr/>
          <p:nvPr/>
        </p:nvSpPr>
        <p:spPr>
          <a:xfrm rot="5400000">
            <a:off x="2025136" y="2528649"/>
            <a:ext cx="3825933" cy="431407"/>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91E24D1-4BA8-40EB-95E0-A0D9962ED742}"/>
              </a:ext>
            </a:extLst>
          </p:cNvPr>
          <p:cNvSpPr txBox="1"/>
          <p:nvPr/>
        </p:nvSpPr>
        <p:spPr>
          <a:xfrm>
            <a:off x="4487689" y="3393596"/>
            <a:ext cx="1257157" cy="300082"/>
          </a:xfrm>
          <a:prstGeom prst="rect">
            <a:avLst/>
          </a:prstGeom>
          <a:noFill/>
        </p:spPr>
        <p:txBody>
          <a:bodyPr wrap="square" rtlCol="0">
            <a:spAutoFit/>
          </a:bodyPr>
          <a:lstStyle/>
          <a:p>
            <a:pPr algn="ctr"/>
            <a:r>
              <a:rPr lang="en-US" dirty="0"/>
              <a:t>PIPL Ready</a:t>
            </a:r>
          </a:p>
        </p:txBody>
      </p:sp>
      <p:sp>
        <p:nvSpPr>
          <p:cNvPr id="20" name="Rectangle 19">
            <a:extLst>
              <a:ext uri="{FF2B5EF4-FFF2-40B4-BE49-F238E27FC236}">
                <a16:creationId xmlns:a16="http://schemas.microsoft.com/office/drawing/2014/main" id="{95EE44B0-1576-481E-B4D4-51ABCC7DF962}"/>
              </a:ext>
            </a:extLst>
          </p:cNvPr>
          <p:cNvSpPr/>
          <p:nvPr/>
        </p:nvSpPr>
        <p:spPr>
          <a:xfrm>
            <a:off x="6413858" y="838838"/>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Rights of Individuals</a:t>
            </a:r>
            <a:endParaRPr lang="en-US" sz="900" dirty="0">
              <a:solidFill>
                <a:srgbClr val="636361"/>
              </a:solidFill>
            </a:endParaRPr>
          </a:p>
          <a:p>
            <a:pPr algn="ctr"/>
            <a:r>
              <a:rPr lang="en-US" sz="800" dirty="0">
                <a:solidFill>
                  <a:srgbClr val="636361"/>
                </a:solidFill>
              </a:rPr>
              <a:t>Policies to fulfill individual rights</a:t>
            </a:r>
          </a:p>
        </p:txBody>
      </p:sp>
      <p:sp>
        <p:nvSpPr>
          <p:cNvPr id="21" name="Rectangle 20">
            <a:extLst>
              <a:ext uri="{FF2B5EF4-FFF2-40B4-BE49-F238E27FC236}">
                <a16:creationId xmlns:a16="http://schemas.microsoft.com/office/drawing/2014/main" id="{A7693492-75C4-438F-9985-9BEDD98AEEBD}"/>
              </a:ext>
            </a:extLst>
          </p:cNvPr>
          <p:cNvSpPr/>
          <p:nvPr/>
        </p:nvSpPr>
        <p:spPr>
          <a:xfrm>
            <a:off x="6413858" y="1272096"/>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Consent</a:t>
            </a:r>
            <a:endParaRPr lang="en-US" sz="900" dirty="0">
              <a:solidFill>
                <a:srgbClr val="636361"/>
              </a:solidFill>
            </a:endParaRPr>
          </a:p>
          <a:p>
            <a:pPr lvl="0" algn="ctr"/>
            <a:r>
              <a:rPr lang="en-US" sz="800" dirty="0">
                <a:solidFill>
                  <a:srgbClr val="636361"/>
                </a:solidFill>
              </a:rPr>
              <a:t>Review consent-related permissions</a:t>
            </a:r>
          </a:p>
        </p:txBody>
      </p:sp>
      <p:sp>
        <p:nvSpPr>
          <p:cNvPr id="22" name="Rectangle 21">
            <a:extLst>
              <a:ext uri="{FF2B5EF4-FFF2-40B4-BE49-F238E27FC236}">
                <a16:creationId xmlns:a16="http://schemas.microsoft.com/office/drawing/2014/main" id="{0D6383D0-51E8-4A24-978F-0F1CADC50F58}"/>
              </a:ext>
            </a:extLst>
          </p:cNvPr>
          <p:cNvSpPr/>
          <p:nvPr/>
        </p:nvSpPr>
        <p:spPr>
          <a:xfrm>
            <a:off x="6413858" y="2134158"/>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Transparency</a:t>
            </a:r>
            <a:endParaRPr lang="en-US" sz="900" dirty="0">
              <a:solidFill>
                <a:srgbClr val="636361"/>
              </a:solidFill>
            </a:endParaRPr>
          </a:p>
          <a:p>
            <a:pPr lvl="0" algn="ctr"/>
            <a:r>
              <a:rPr lang="en-US" sz="800" dirty="0">
                <a:solidFill>
                  <a:srgbClr val="636361"/>
                </a:solidFill>
              </a:rPr>
              <a:t>Compliance of private notices</a:t>
            </a:r>
          </a:p>
        </p:txBody>
      </p:sp>
      <p:sp>
        <p:nvSpPr>
          <p:cNvPr id="23" name="Rectangle 22">
            <a:extLst>
              <a:ext uri="{FF2B5EF4-FFF2-40B4-BE49-F238E27FC236}">
                <a16:creationId xmlns:a16="http://schemas.microsoft.com/office/drawing/2014/main" id="{77BBCA28-C636-4505-837F-FCAAEEA9E7C6}"/>
              </a:ext>
            </a:extLst>
          </p:cNvPr>
          <p:cNvSpPr/>
          <p:nvPr/>
        </p:nvSpPr>
        <p:spPr>
          <a:xfrm>
            <a:off x="6413858" y="1703127"/>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Database Impacts</a:t>
            </a:r>
            <a:endParaRPr lang="en-US" sz="900" dirty="0">
              <a:solidFill>
                <a:srgbClr val="636361"/>
              </a:solidFill>
            </a:endParaRPr>
          </a:p>
          <a:p>
            <a:pPr lvl="0" algn="ctr"/>
            <a:r>
              <a:rPr lang="en-US" sz="800" dirty="0">
                <a:solidFill>
                  <a:srgbClr val="636361"/>
                </a:solidFill>
              </a:rPr>
              <a:t>Storage of personal data and consent forms</a:t>
            </a:r>
          </a:p>
        </p:txBody>
      </p:sp>
      <p:sp>
        <p:nvSpPr>
          <p:cNvPr id="24" name="Rectangle 23">
            <a:extLst>
              <a:ext uri="{FF2B5EF4-FFF2-40B4-BE49-F238E27FC236}">
                <a16:creationId xmlns:a16="http://schemas.microsoft.com/office/drawing/2014/main" id="{F541781E-A556-4C1D-97C4-FA4CC9606F76}"/>
              </a:ext>
            </a:extLst>
          </p:cNvPr>
          <p:cNvSpPr/>
          <p:nvPr/>
        </p:nvSpPr>
        <p:spPr>
          <a:xfrm>
            <a:off x="6413858" y="2565189"/>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Data Privacy Impact Assessments</a:t>
            </a:r>
            <a:endParaRPr lang="en-US" sz="900" dirty="0">
              <a:solidFill>
                <a:srgbClr val="636361"/>
              </a:solidFill>
            </a:endParaRPr>
          </a:p>
          <a:p>
            <a:pPr lvl="0" algn="ctr"/>
            <a:r>
              <a:rPr lang="en-US" sz="800" dirty="0">
                <a:solidFill>
                  <a:srgbClr val="636361"/>
                </a:solidFill>
              </a:rPr>
              <a:t>Data usage and processes</a:t>
            </a:r>
          </a:p>
        </p:txBody>
      </p:sp>
      <p:sp>
        <p:nvSpPr>
          <p:cNvPr id="25" name="Rectangle 24">
            <a:extLst>
              <a:ext uri="{FF2B5EF4-FFF2-40B4-BE49-F238E27FC236}">
                <a16:creationId xmlns:a16="http://schemas.microsoft.com/office/drawing/2014/main" id="{9103D31F-A904-4539-AF36-0A695367123C}"/>
              </a:ext>
            </a:extLst>
          </p:cNvPr>
          <p:cNvSpPr/>
          <p:nvPr/>
        </p:nvSpPr>
        <p:spPr>
          <a:xfrm>
            <a:off x="6413858" y="2998012"/>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Data Security</a:t>
            </a:r>
            <a:endParaRPr lang="en-US" sz="900" dirty="0">
              <a:solidFill>
                <a:srgbClr val="636361"/>
              </a:solidFill>
            </a:endParaRPr>
          </a:p>
          <a:p>
            <a:pPr lvl="0" algn="ctr"/>
            <a:r>
              <a:rPr lang="en-US" sz="800" dirty="0">
                <a:solidFill>
                  <a:srgbClr val="636361"/>
                </a:solidFill>
              </a:rPr>
              <a:t>Security and data protection</a:t>
            </a:r>
          </a:p>
        </p:txBody>
      </p:sp>
      <p:sp>
        <p:nvSpPr>
          <p:cNvPr id="26" name="Rectangle 25">
            <a:extLst>
              <a:ext uri="{FF2B5EF4-FFF2-40B4-BE49-F238E27FC236}">
                <a16:creationId xmlns:a16="http://schemas.microsoft.com/office/drawing/2014/main" id="{7D7BCAE2-7E71-4BF2-847C-82AE0AA4D3D4}"/>
              </a:ext>
            </a:extLst>
          </p:cNvPr>
          <p:cNvSpPr/>
          <p:nvPr/>
        </p:nvSpPr>
        <p:spPr>
          <a:xfrm>
            <a:off x="6413858" y="3425653"/>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Data Breaches</a:t>
            </a:r>
            <a:endParaRPr lang="en-US" sz="900" dirty="0">
              <a:solidFill>
                <a:srgbClr val="636361"/>
              </a:solidFill>
            </a:endParaRPr>
          </a:p>
          <a:p>
            <a:pPr lvl="0" algn="ctr"/>
            <a:r>
              <a:rPr lang="en-US" sz="800" dirty="0">
                <a:solidFill>
                  <a:srgbClr val="636361"/>
                </a:solidFill>
              </a:rPr>
              <a:t>Breach policies and procedures in place</a:t>
            </a:r>
          </a:p>
        </p:txBody>
      </p:sp>
      <p:sp>
        <p:nvSpPr>
          <p:cNvPr id="27" name="Rectangle 26">
            <a:extLst>
              <a:ext uri="{FF2B5EF4-FFF2-40B4-BE49-F238E27FC236}">
                <a16:creationId xmlns:a16="http://schemas.microsoft.com/office/drawing/2014/main" id="{A8D2C338-0253-478B-AC1F-D4E283B59748}"/>
              </a:ext>
            </a:extLst>
          </p:cNvPr>
          <p:cNvSpPr/>
          <p:nvPr/>
        </p:nvSpPr>
        <p:spPr>
          <a:xfrm>
            <a:off x="6413858" y="3853294"/>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Data Governance</a:t>
            </a:r>
            <a:endParaRPr lang="en-US" sz="900" dirty="0">
              <a:solidFill>
                <a:srgbClr val="636361"/>
              </a:solidFill>
            </a:endParaRPr>
          </a:p>
          <a:p>
            <a:pPr lvl="0" algn="ctr"/>
            <a:r>
              <a:rPr lang="en-US" sz="800" dirty="0">
                <a:solidFill>
                  <a:srgbClr val="636361"/>
                </a:solidFill>
              </a:rPr>
              <a:t>Data processing and protection office</a:t>
            </a:r>
          </a:p>
        </p:txBody>
      </p:sp>
      <p:sp>
        <p:nvSpPr>
          <p:cNvPr id="28" name="Rectangle 27">
            <a:extLst>
              <a:ext uri="{FF2B5EF4-FFF2-40B4-BE49-F238E27FC236}">
                <a16:creationId xmlns:a16="http://schemas.microsoft.com/office/drawing/2014/main" id="{E18FA4C0-BD91-44C1-AEF5-268ED822E17C}"/>
              </a:ext>
            </a:extLst>
          </p:cNvPr>
          <p:cNvSpPr/>
          <p:nvPr/>
        </p:nvSpPr>
        <p:spPr>
          <a:xfrm>
            <a:off x="6413858" y="4287114"/>
            <a:ext cx="2504588" cy="370205"/>
          </a:xfrm>
          <a:prstGeom prst="rect">
            <a:avLst/>
          </a:prstGeom>
          <a:no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BCFF"/>
                </a:solidFill>
              </a:rPr>
              <a:t>Contracts</a:t>
            </a:r>
            <a:endParaRPr lang="en-US" sz="900" dirty="0">
              <a:solidFill>
                <a:srgbClr val="636361"/>
              </a:solidFill>
            </a:endParaRPr>
          </a:p>
          <a:p>
            <a:pPr lvl="0" algn="ctr"/>
            <a:r>
              <a:rPr lang="en-US" sz="800" dirty="0">
                <a:solidFill>
                  <a:srgbClr val="636361"/>
                </a:solidFill>
              </a:rPr>
              <a:t>Review of data collection &amp; processing contracts</a:t>
            </a:r>
          </a:p>
        </p:txBody>
      </p:sp>
      <p:sp>
        <p:nvSpPr>
          <p:cNvPr id="29" name="Triangle 38">
            <a:extLst>
              <a:ext uri="{FF2B5EF4-FFF2-40B4-BE49-F238E27FC236}">
                <a16:creationId xmlns:a16="http://schemas.microsoft.com/office/drawing/2014/main" id="{F576602B-FF07-46E8-A0BE-F68D564D6B88}"/>
              </a:ext>
            </a:extLst>
          </p:cNvPr>
          <p:cNvSpPr/>
          <p:nvPr/>
        </p:nvSpPr>
        <p:spPr>
          <a:xfrm rot="16200000">
            <a:off x="4216743" y="2509861"/>
            <a:ext cx="3825933" cy="431407"/>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C847D29B-CB71-4BC6-9AF8-53AA4864C6A1}"/>
              </a:ext>
            </a:extLst>
          </p:cNvPr>
          <p:cNvSpPr/>
          <p:nvPr/>
        </p:nvSpPr>
        <p:spPr>
          <a:xfrm>
            <a:off x="258358" y="786340"/>
            <a:ext cx="237600" cy="237600"/>
          </a:xfrm>
          <a:prstGeom prst="ellipse">
            <a:avLst/>
          </a:prstGeom>
          <a:solidFill>
            <a:srgbClr val="00B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p>
        </p:txBody>
      </p:sp>
      <p:sp>
        <p:nvSpPr>
          <p:cNvPr id="31" name="Oval 30">
            <a:extLst>
              <a:ext uri="{FF2B5EF4-FFF2-40B4-BE49-F238E27FC236}">
                <a16:creationId xmlns:a16="http://schemas.microsoft.com/office/drawing/2014/main" id="{6E3EACCF-6864-4E11-BD06-B253FAF94CD4}"/>
              </a:ext>
            </a:extLst>
          </p:cNvPr>
          <p:cNvSpPr/>
          <p:nvPr/>
        </p:nvSpPr>
        <p:spPr>
          <a:xfrm>
            <a:off x="258358" y="1584327"/>
            <a:ext cx="237600" cy="237600"/>
          </a:xfrm>
          <a:prstGeom prst="ellipse">
            <a:avLst/>
          </a:prstGeom>
          <a:solidFill>
            <a:srgbClr val="F277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2</a:t>
            </a:r>
          </a:p>
        </p:txBody>
      </p:sp>
      <p:sp>
        <p:nvSpPr>
          <p:cNvPr id="32" name="Oval 31">
            <a:extLst>
              <a:ext uri="{FF2B5EF4-FFF2-40B4-BE49-F238E27FC236}">
                <a16:creationId xmlns:a16="http://schemas.microsoft.com/office/drawing/2014/main" id="{3725AF00-DB4B-4F10-8E7D-9B3C6A10A63A}"/>
              </a:ext>
            </a:extLst>
          </p:cNvPr>
          <p:cNvSpPr/>
          <p:nvPr/>
        </p:nvSpPr>
        <p:spPr>
          <a:xfrm>
            <a:off x="254775" y="2385563"/>
            <a:ext cx="237600" cy="237600"/>
          </a:xfrm>
          <a:prstGeom prst="ellipse">
            <a:avLst/>
          </a:prstGeom>
          <a:solidFill>
            <a:srgbClr val="8CA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3</a:t>
            </a:r>
          </a:p>
        </p:txBody>
      </p:sp>
      <p:sp>
        <p:nvSpPr>
          <p:cNvPr id="33" name="Oval 32">
            <a:extLst>
              <a:ext uri="{FF2B5EF4-FFF2-40B4-BE49-F238E27FC236}">
                <a16:creationId xmlns:a16="http://schemas.microsoft.com/office/drawing/2014/main" id="{25642048-245B-4448-96C4-B98833D369F7}"/>
              </a:ext>
            </a:extLst>
          </p:cNvPr>
          <p:cNvSpPr/>
          <p:nvPr/>
        </p:nvSpPr>
        <p:spPr>
          <a:xfrm>
            <a:off x="254775" y="3172838"/>
            <a:ext cx="237600" cy="237600"/>
          </a:xfrm>
          <a:prstGeom prst="ellipse">
            <a:avLst/>
          </a:prstGeom>
          <a:solidFill>
            <a:srgbClr val="962A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4</a:t>
            </a:r>
          </a:p>
        </p:txBody>
      </p:sp>
      <p:sp>
        <p:nvSpPr>
          <p:cNvPr id="34" name="Oval 33">
            <a:extLst>
              <a:ext uri="{FF2B5EF4-FFF2-40B4-BE49-F238E27FC236}">
                <a16:creationId xmlns:a16="http://schemas.microsoft.com/office/drawing/2014/main" id="{0C41F55A-9549-4E17-BBBF-C70EA386C4B7}"/>
              </a:ext>
            </a:extLst>
          </p:cNvPr>
          <p:cNvSpPr/>
          <p:nvPr/>
        </p:nvSpPr>
        <p:spPr>
          <a:xfrm>
            <a:off x="254775" y="3962796"/>
            <a:ext cx="237600" cy="237600"/>
          </a:xfrm>
          <a:prstGeom prst="ellipse">
            <a:avLst/>
          </a:prstGeom>
          <a:solidFill>
            <a:srgbClr val="6363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5</a:t>
            </a:r>
          </a:p>
        </p:txBody>
      </p:sp>
      <p:sp>
        <p:nvSpPr>
          <p:cNvPr id="2" name="Oval 1">
            <a:extLst>
              <a:ext uri="{FF2B5EF4-FFF2-40B4-BE49-F238E27FC236}">
                <a16:creationId xmlns:a16="http://schemas.microsoft.com/office/drawing/2014/main" id="{FD65147C-928E-4E16-B76F-27B6CE4D9F13}"/>
              </a:ext>
            </a:extLst>
          </p:cNvPr>
          <p:cNvSpPr/>
          <p:nvPr/>
        </p:nvSpPr>
        <p:spPr>
          <a:xfrm>
            <a:off x="4487689" y="1943100"/>
            <a:ext cx="1257157" cy="1282464"/>
          </a:xfrm>
          <a:prstGeom prst="ellipse">
            <a:avLst/>
          </a:prstGeom>
          <a:blipFill>
            <a:blip r:embed="rId2"/>
            <a:stretch>
              <a:fillRect/>
            </a:stretch>
          </a:bli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Image result for home icon png">
            <a:hlinkClick r:id="rId3" action="ppaction://hlinksldjump"/>
            <a:extLst>
              <a:ext uri="{FF2B5EF4-FFF2-40B4-BE49-F238E27FC236}">
                <a16:creationId xmlns:a16="http://schemas.microsoft.com/office/drawing/2014/main" id="{34235B79-A3D1-453E-B33B-DBA92DBFE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87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6626F-C68B-44BF-840D-40A3B4B32C20}"/>
              </a:ext>
            </a:extLst>
          </p:cNvPr>
          <p:cNvSpPr>
            <a:spLocks noGrp="1"/>
          </p:cNvSpPr>
          <p:nvPr>
            <p:ph type="title"/>
          </p:nvPr>
        </p:nvSpPr>
        <p:spPr/>
        <p:txBody>
          <a:bodyPr/>
          <a:lstStyle/>
          <a:p>
            <a:r>
              <a:rPr lang="en-US" dirty="0"/>
              <a:t>Controls and Security</a:t>
            </a:r>
          </a:p>
        </p:txBody>
      </p:sp>
      <p:sp>
        <p:nvSpPr>
          <p:cNvPr id="8" name="Rectangle 7">
            <a:extLst>
              <a:ext uri="{FF2B5EF4-FFF2-40B4-BE49-F238E27FC236}">
                <a16:creationId xmlns:a16="http://schemas.microsoft.com/office/drawing/2014/main" id="{8D3D0A87-8F0B-45C1-A524-64B44517B8B9}"/>
              </a:ext>
            </a:extLst>
          </p:cNvPr>
          <p:cNvSpPr/>
          <p:nvPr/>
        </p:nvSpPr>
        <p:spPr>
          <a:xfrm>
            <a:off x="306764" y="690783"/>
            <a:ext cx="8477236" cy="1713599"/>
          </a:xfrm>
          <a:prstGeom prst="rect">
            <a:avLst/>
          </a:prstGeom>
          <a:solidFill>
            <a:srgbClr val="00BCFF">
              <a:alpha val="10000"/>
            </a:srgbClr>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tIns="228600" rtlCol="0" anchor="t" anchorCtr="0"/>
          <a:lstStyle/>
          <a:p>
            <a:pPr algn="ctr"/>
            <a:r>
              <a:rPr lang="en-US" sz="1600" dirty="0">
                <a:solidFill>
                  <a:srgbClr val="00BCFF"/>
                </a:solidFill>
              </a:rPr>
              <a:t>ZINFI’s Seven-Factor PIPL Commitment</a:t>
            </a:r>
          </a:p>
        </p:txBody>
      </p:sp>
      <p:sp>
        <p:nvSpPr>
          <p:cNvPr id="9" name="Rectangle 8">
            <a:extLst>
              <a:ext uri="{FF2B5EF4-FFF2-40B4-BE49-F238E27FC236}">
                <a16:creationId xmlns:a16="http://schemas.microsoft.com/office/drawing/2014/main" id="{B2790596-5A90-41EB-B2A5-63932D7347C8}"/>
              </a:ext>
            </a:extLst>
          </p:cNvPr>
          <p:cNvSpPr/>
          <p:nvPr/>
        </p:nvSpPr>
        <p:spPr>
          <a:xfrm>
            <a:off x="1684566" y="1446775"/>
            <a:ext cx="1073454" cy="741709"/>
          </a:xfrm>
          <a:prstGeom prst="rect">
            <a:avLst/>
          </a:prstGeom>
          <a:solidFill>
            <a:schemeClr val="bg1"/>
          </a:solid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962AA6"/>
                </a:solidFill>
              </a:rPr>
              <a:t>Data Security</a:t>
            </a:r>
          </a:p>
        </p:txBody>
      </p:sp>
      <p:sp>
        <p:nvSpPr>
          <p:cNvPr id="10" name="Rectangle 9">
            <a:extLst>
              <a:ext uri="{FF2B5EF4-FFF2-40B4-BE49-F238E27FC236}">
                <a16:creationId xmlns:a16="http://schemas.microsoft.com/office/drawing/2014/main" id="{9676F655-03C8-428A-97D9-F244C116A62A}"/>
              </a:ext>
            </a:extLst>
          </p:cNvPr>
          <p:cNvSpPr/>
          <p:nvPr/>
        </p:nvSpPr>
        <p:spPr>
          <a:xfrm>
            <a:off x="7480146" y="1446781"/>
            <a:ext cx="1073454" cy="741709"/>
          </a:xfrm>
          <a:prstGeom prst="rect">
            <a:avLst/>
          </a:prstGeom>
          <a:solidFill>
            <a:schemeClr val="bg1"/>
          </a:solid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962AA6"/>
                </a:solidFill>
              </a:rPr>
              <a:t>Training</a:t>
            </a:r>
          </a:p>
        </p:txBody>
      </p:sp>
      <p:sp>
        <p:nvSpPr>
          <p:cNvPr id="11" name="Rectangle 10">
            <a:extLst>
              <a:ext uri="{FF2B5EF4-FFF2-40B4-BE49-F238E27FC236}">
                <a16:creationId xmlns:a16="http://schemas.microsoft.com/office/drawing/2014/main" id="{DF9E15A3-4DF6-4F95-9A0D-4ADA3BC9B8AF}"/>
              </a:ext>
            </a:extLst>
          </p:cNvPr>
          <p:cNvSpPr/>
          <p:nvPr/>
        </p:nvSpPr>
        <p:spPr>
          <a:xfrm>
            <a:off x="6321030" y="1446881"/>
            <a:ext cx="1073454" cy="741709"/>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8CA621"/>
                </a:solidFill>
              </a:rPr>
              <a:t>Breach Procedures</a:t>
            </a:r>
          </a:p>
        </p:txBody>
      </p:sp>
      <p:sp>
        <p:nvSpPr>
          <p:cNvPr id="12" name="Rectangle 11">
            <a:extLst>
              <a:ext uri="{FF2B5EF4-FFF2-40B4-BE49-F238E27FC236}">
                <a16:creationId xmlns:a16="http://schemas.microsoft.com/office/drawing/2014/main" id="{CFC890CA-70E3-4098-AAB9-3E3D58EA687F}"/>
              </a:ext>
            </a:extLst>
          </p:cNvPr>
          <p:cNvSpPr/>
          <p:nvPr/>
        </p:nvSpPr>
        <p:spPr>
          <a:xfrm>
            <a:off x="5161914" y="1446776"/>
            <a:ext cx="1073454" cy="741709"/>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F27724"/>
                </a:solidFill>
              </a:rPr>
              <a:t>Data Processing</a:t>
            </a:r>
          </a:p>
        </p:txBody>
      </p:sp>
      <p:sp>
        <p:nvSpPr>
          <p:cNvPr id="13" name="Rectangle 12">
            <a:extLst>
              <a:ext uri="{FF2B5EF4-FFF2-40B4-BE49-F238E27FC236}">
                <a16:creationId xmlns:a16="http://schemas.microsoft.com/office/drawing/2014/main" id="{4B3B59F8-8E94-4D01-98B4-922A10E9B237}"/>
              </a:ext>
            </a:extLst>
          </p:cNvPr>
          <p:cNvSpPr/>
          <p:nvPr/>
        </p:nvSpPr>
        <p:spPr>
          <a:xfrm>
            <a:off x="4002798" y="1446776"/>
            <a:ext cx="1073454" cy="741709"/>
          </a:xfrm>
          <a:prstGeom prst="rect">
            <a:avLst/>
          </a:prstGeom>
          <a:solidFill>
            <a:schemeClr val="bg1"/>
          </a:solid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636361"/>
                </a:solidFill>
              </a:rPr>
              <a:t>Data Accuracy</a:t>
            </a:r>
          </a:p>
        </p:txBody>
      </p:sp>
      <p:sp>
        <p:nvSpPr>
          <p:cNvPr id="14" name="Rectangle 13">
            <a:extLst>
              <a:ext uri="{FF2B5EF4-FFF2-40B4-BE49-F238E27FC236}">
                <a16:creationId xmlns:a16="http://schemas.microsoft.com/office/drawing/2014/main" id="{6796DE28-5120-4B71-8B4C-3C9AEDB21491}"/>
              </a:ext>
            </a:extLst>
          </p:cNvPr>
          <p:cNvSpPr/>
          <p:nvPr/>
        </p:nvSpPr>
        <p:spPr>
          <a:xfrm>
            <a:off x="2843682" y="1446880"/>
            <a:ext cx="1073454" cy="741709"/>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F27724"/>
                </a:solidFill>
              </a:rPr>
              <a:t>Consent Management &amp; Policies</a:t>
            </a:r>
          </a:p>
        </p:txBody>
      </p:sp>
      <p:sp>
        <p:nvSpPr>
          <p:cNvPr id="15" name="Rectangle 14">
            <a:extLst>
              <a:ext uri="{FF2B5EF4-FFF2-40B4-BE49-F238E27FC236}">
                <a16:creationId xmlns:a16="http://schemas.microsoft.com/office/drawing/2014/main" id="{92391F8F-CDD9-4B1C-A724-20375FF28466}"/>
              </a:ext>
            </a:extLst>
          </p:cNvPr>
          <p:cNvSpPr/>
          <p:nvPr/>
        </p:nvSpPr>
        <p:spPr>
          <a:xfrm>
            <a:off x="521757" y="1446880"/>
            <a:ext cx="1073454" cy="741709"/>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8CA621"/>
                </a:solidFill>
              </a:rPr>
              <a:t>Data Protection Office</a:t>
            </a:r>
          </a:p>
        </p:txBody>
      </p:sp>
      <p:sp>
        <p:nvSpPr>
          <p:cNvPr id="34" name="Rectangle 33">
            <a:extLst>
              <a:ext uri="{FF2B5EF4-FFF2-40B4-BE49-F238E27FC236}">
                <a16:creationId xmlns:a16="http://schemas.microsoft.com/office/drawing/2014/main" id="{F3FB1991-E41A-4A2A-A482-82361433A2F9}"/>
              </a:ext>
            </a:extLst>
          </p:cNvPr>
          <p:cNvSpPr/>
          <p:nvPr/>
        </p:nvSpPr>
        <p:spPr>
          <a:xfrm>
            <a:off x="431764" y="2574651"/>
            <a:ext cx="4016693" cy="1028448"/>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57D9EFA4-1133-4F45-8DF9-E444F5F4A2FA}"/>
              </a:ext>
            </a:extLst>
          </p:cNvPr>
          <p:cNvPicPr>
            <a:picLocks noChangeAspect="1"/>
          </p:cNvPicPr>
          <p:nvPr/>
        </p:nvPicPr>
        <p:blipFill>
          <a:blip r:embed="rId2"/>
          <a:stretch>
            <a:fillRect/>
          </a:stretch>
        </p:blipFill>
        <p:spPr>
          <a:xfrm>
            <a:off x="712145" y="2819189"/>
            <a:ext cx="373075" cy="548640"/>
          </a:xfrm>
          <a:prstGeom prst="rect">
            <a:avLst/>
          </a:prstGeom>
        </p:spPr>
      </p:pic>
      <p:sp>
        <p:nvSpPr>
          <p:cNvPr id="36" name="TextBox 35">
            <a:extLst>
              <a:ext uri="{FF2B5EF4-FFF2-40B4-BE49-F238E27FC236}">
                <a16:creationId xmlns:a16="http://schemas.microsoft.com/office/drawing/2014/main" id="{447049A1-79F9-4026-AA70-A759026A4C39}"/>
              </a:ext>
            </a:extLst>
          </p:cNvPr>
          <p:cNvSpPr txBox="1"/>
          <p:nvPr/>
        </p:nvSpPr>
        <p:spPr>
          <a:xfrm>
            <a:off x="1336336" y="2623758"/>
            <a:ext cx="3014691" cy="943848"/>
          </a:xfrm>
          <a:prstGeom prst="rect">
            <a:avLst/>
          </a:prstGeom>
          <a:noFill/>
        </p:spPr>
        <p:txBody>
          <a:bodyPr wrap="square" rtlCol="0">
            <a:spAutoFit/>
          </a:bodyPr>
          <a:lstStyle/>
          <a:p>
            <a:pPr lvl="0">
              <a:spcAft>
                <a:spcPts val="100"/>
              </a:spcAft>
              <a:buNone/>
            </a:pPr>
            <a:r>
              <a:rPr lang="en-US" sz="1200" dirty="0">
                <a:solidFill>
                  <a:srgbClr val="00BCFF"/>
                </a:solidFill>
              </a:rPr>
              <a:t>Operational Security</a:t>
            </a:r>
          </a:p>
          <a:p>
            <a:pPr marL="228600" lvl="1" indent="-228600">
              <a:spcAft>
                <a:spcPts val="100"/>
              </a:spcAft>
              <a:buChar char="•"/>
            </a:pPr>
            <a:r>
              <a:rPr lang="en-US" sz="1000" dirty="0">
                <a:solidFill>
                  <a:srgbClr val="636361"/>
                </a:solidFill>
              </a:rPr>
              <a:t>Intrusion Detection</a:t>
            </a:r>
          </a:p>
          <a:p>
            <a:pPr marL="228600" lvl="1" indent="-228600">
              <a:spcAft>
                <a:spcPts val="100"/>
              </a:spcAft>
              <a:buChar char="•"/>
            </a:pPr>
            <a:r>
              <a:rPr lang="en-US" sz="1000" dirty="0">
                <a:solidFill>
                  <a:srgbClr val="636361"/>
                </a:solidFill>
              </a:rPr>
              <a:t>Reducing Insider Risk</a:t>
            </a:r>
          </a:p>
          <a:p>
            <a:pPr marL="228600" lvl="1" indent="-228600">
              <a:spcAft>
                <a:spcPts val="100"/>
              </a:spcAft>
              <a:buChar char="•"/>
            </a:pPr>
            <a:r>
              <a:rPr lang="en-US" sz="1000" dirty="0">
                <a:solidFill>
                  <a:srgbClr val="636361"/>
                </a:solidFill>
              </a:rPr>
              <a:t>Safe Employee Devices &amp; Credentials</a:t>
            </a:r>
          </a:p>
          <a:p>
            <a:pPr marL="228600" lvl="1" indent="-228600">
              <a:spcAft>
                <a:spcPts val="100"/>
              </a:spcAft>
              <a:buChar char="•"/>
            </a:pPr>
            <a:r>
              <a:rPr lang="en-US" sz="1000" dirty="0">
                <a:solidFill>
                  <a:srgbClr val="636361"/>
                </a:solidFill>
              </a:rPr>
              <a:t>Safe Software Development</a:t>
            </a:r>
          </a:p>
        </p:txBody>
      </p:sp>
      <p:sp>
        <p:nvSpPr>
          <p:cNvPr id="37" name="Rectangle 36">
            <a:extLst>
              <a:ext uri="{FF2B5EF4-FFF2-40B4-BE49-F238E27FC236}">
                <a16:creationId xmlns:a16="http://schemas.microsoft.com/office/drawing/2014/main" id="{8BCC232A-615E-4003-8CC2-4B721A9ECC7A}"/>
              </a:ext>
            </a:extLst>
          </p:cNvPr>
          <p:cNvSpPr/>
          <p:nvPr/>
        </p:nvSpPr>
        <p:spPr>
          <a:xfrm>
            <a:off x="431764" y="3775447"/>
            <a:ext cx="4016693" cy="1028448"/>
          </a:xfrm>
          <a:prstGeom prst="rect">
            <a:avLst/>
          </a:prstGeom>
          <a:no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D9C40322-287B-4251-9E1D-0CFD390753A1}"/>
              </a:ext>
            </a:extLst>
          </p:cNvPr>
          <p:cNvPicPr>
            <a:picLocks noChangeAspect="1"/>
          </p:cNvPicPr>
          <p:nvPr/>
        </p:nvPicPr>
        <p:blipFill>
          <a:blip r:embed="rId3"/>
          <a:stretch>
            <a:fillRect/>
          </a:stretch>
        </p:blipFill>
        <p:spPr>
          <a:xfrm>
            <a:off x="621474" y="4022212"/>
            <a:ext cx="554415" cy="548640"/>
          </a:xfrm>
          <a:prstGeom prst="rect">
            <a:avLst/>
          </a:prstGeom>
        </p:spPr>
      </p:pic>
      <p:sp>
        <p:nvSpPr>
          <p:cNvPr id="39" name="TextBox 38">
            <a:extLst>
              <a:ext uri="{FF2B5EF4-FFF2-40B4-BE49-F238E27FC236}">
                <a16:creationId xmlns:a16="http://schemas.microsoft.com/office/drawing/2014/main" id="{67720A92-91B6-468C-83BA-9F76AFCC7938}"/>
              </a:ext>
            </a:extLst>
          </p:cNvPr>
          <p:cNvSpPr txBox="1"/>
          <p:nvPr/>
        </p:nvSpPr>
        <p:spPr>
          <a:xfrm>
            <a:off x="1336336" y="3824554"/>
            <a:ext cx="3014691" cy="777136"/>
          </a:xfrm>
          <a:prstGeom prst="rect">
            <a:avLst/>
          </a:prstGeom>
          <a:noFill/>
        </p:spPr>
        <p:txBody>
          <a:bodyPr wrap="square" rtlCol="0">
            <a:spAutoFit/>
          </a:bodyPr>
          <a:lstStyle/>
          <a:p>
            <a:pPr lvl="0">
              <a:spcAft>
                <a:spcPts val="100"/>
              </a:spcAft>
              <a:buNone/>
            </a:pPr>
            <a:r>
              <a:rPr lang="en-US" sz="1200" dirty="0">
                <a:solidFill>
                  <a:srgbClr val="F27724"/>
                </a:solidFill>
              </a:rPr>
              <a:t>Internet Communication</a:t>
            </a:r>
          </a:p>
          <a:p>
            <a:pPr marL="228600" lvl="1" indent="-228600">
              <a:spcAft>
                <a:spcPts val="100"/>
              </a:spcAft>
              <a:buChar char="•"/>
            </a:pPr>
            <a:r>
              <a:rPr lang="en-US" sz="1000" dirty="0">
                <a:solidFill>
                  <a:srgbClr val="636361"/>
                </a:solidFill>
              </a:rPr>
              <a:t>Network Security</a:t>
            </a:r>
          </a:p>
          <a:p>
            <a:pPr marL="228600" lvl="1" indent="-228600">
              <a:spcAft>
                <a:spcPts val="100"/>
              </a:spcAft>
              <a:buChar char="•"/>
            </a:pPr>
            <a:r>
              <a:rPr lang="en-US" sz="1000" dirty="0">
                <a:solidFill>
                  <a:srgbClr val="636361"/>
                </a:solidFill>
              </a:rPr>
              <a:t>DoS Protection</a:t>
            </a:r>
          </a:p>
          <a:p>
            <a:pPr marL="228600" lvl="1" indent="-228600">
              <a:spcAft>
                <a:spcPts val="100"/>
              </a:spcAft>
              <a:buChar char="•"/>
            </a:pPr>
            <a:r>
              <a:rPr lang="en-US" sz="1000" dirty="0">
                <a:solidFill>
                  <a:srgbClr val="636361"/>
                </a:solidFill>
              </a:rPr>
              <a:t>User Authentication</a:t>
            </a:r>
          </a:p>
        </p:txBody>
      </p:sp>
      <p:sp>
        <p:nvSpPr>
          <p:cNvPr id="40" name="Rectangle 39">
            <a:extLst>
              <a:ext uri="{FF2B5EF4-FFF2-40B4-BE49-F238E27FC236}">
                <a16:creationId xmlns:a16="http://schemas.microsoft.com/office/drawing/2014/main" id="{A423B9AE-E38A-4A76-8A1C-CF97395A338B}"/>
              </a:ext>
            </a:extLst>
          </p:cNvPr>
          <p:cNvSpPr/>
          <p:nvPr/>
        </p:nvSpPr>
        <p:spPr>
          <a:xfrm>
            <a:off x="4638167" y="2574651"/>
            <a:ext cx="4016693" cy="1028448"/>
          </a:xfrm>
          <a:prstGeom prst="rect">
            <a:avLst/>
          </a:prstGeom>
          <a:noFill/>
          <a:ln w="12700">
            <a:solidFill>
              <a:srgbClr val="962A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1515BF84-23C4-4E6C-A53F-54A22A7FA56C}"/>
              </a:ext>
            </a:extLst>
          </p:cNvPr>
          <p:cNvPicPr>
            <a:picLocks noChangeAspect="1"/>
          </p:cNvPicPr>
          <p:nvPr/>
        </p:nvPicPr>
        <p:blipFill>
          <a:blip r:embed="rId4"/>
          <a:stretch>
            <a:fillRect/>
          </a:stretch>
        </p:blipFill>
        <p:spPr>
          <a:xfrm>
            <a:off x="4570334" y="2790882"/>
            <a:ext cx="811958" cy="594360"/>
          </a:xfrm>
          <a:prstGeom prst="rect">
            <a:avLst/>
          </a:prstGeom>
        </p:spPr>
      </p:pic>
      <p:sp>
        <p:nvSpPr>
          <p:cNvPr id="42" name="TextBox 41">
            <a:extLst>
              <a:ext uri="{FF2B5EF4-FFF2-40B4-BE49-F238E27FC236}">
                <a16:creationId xmlns:a16="http://schemas.microsoft.com/office/drawing/2014/main" id="{93FEB2DA-2985-44CA-B487-D1B1CE98CD2E}"/>
              </a:ext>
            </a:extLst>
          </p:cNvPr>
          <p:cNvSpPr txBox="1"/>
          <p:nvPr/>
        </p:nvSpPr>
        <p:spPr>
          <a:xfrm>
            <a:off x="5542739" y="2623758"/>
            <a:ext cx="3014691" cy="777136"/>
          </a:xfrm>
          <a:prstGeom prst="rect">
            <a:avLst/>
          </a:prstGeom>
          <a:noFill/>
        </p:spPr>
        <p:txBody>
          <a:bodyPr wrap="square" rtlCol="0">
            <a:spAutoFit/>
          </a:bodyPr>
          <a:lstStyle/>
          <a:p>
            <a:pPr lvl="0">
              <a:spcAft>
                <a:spcPts val="100"/>
              </a:spcAft>
              <a:buNone/>
            </a:pPr>
            <a:r>
              <a:rPr lang="en-US" sz="1200" dirty="0">
                <a:solidFill>
                  <a:srgbClr val="962AA6"/>
                </a:solidFill>
              </a:rPr>
              <a:t>User Identity &amp; Storage</a:t>
            </a:r>
          </a:p>
          <a:p>
            <a:pPr marL="228600" lvl="1" indent="-228600">
              <a:spcAft>
                <a:spcPts val="100"/>
              </a:spcAft>
              <a:buChar char="•"/>
            </a:pPr>
            <a:r>
              <a:rPr lang="en-US" sz="1000" dirty="0">
                <a:solidFill>
                  <a:srgbClr val="636361"/>
                </a:solidFill>
              </a:rPr>
              <a:t>Authentication</a:t>
            </a:r>
          </a:p>
          <a:p>
            <a:pPr marL="228600" lvl="1" indent="-228600">
              <a:spcAft>
                <a:spcPts val="100"/>
              </a:spcAft>
              <a:buChar char="•"/>
            </a:pPr>
            <a:r>
              <a:rPr lang="en-US" sz="1000" dirty="0">
                <a:solidFill>
                  <a:srgbClr val="636361"/>
                </a:solidFill>
              </a:rPr>
              <a:t>Login Abuse Protection</a:t>
            </a:r>
          </a:p>
          <a:p>
            <a:pPr marL="228600" lvl="1" indent="-228600">
              <a:spcAft>
                <a:spcPts val="100"/>
              </a:spcAft>
              <a:buChar char="•"/>
            </a:pPr>
            <a:r>
              <a:rPr lang="en-US" sz="1000" dirty="0">
                <a:solidFill>
                  <a:srgbClr val="636361"/>
                </a:solidFill>
              </a:rPr>
              <a:t>Encryption</a:t>
            </a:r>
          </a:p>
        </p:txBody>
      </p:sp>
      <p:sp>
        <p:nvSpPr>
          <p:cNvPr id="43" name="Rectangle 42">
            <a:extLst>
              <a:ext uri="{FF2B5EF4-FFF2-40B4-BE49-F238E27FC236}">
                <a16:creationId xmlns:a16="http://schemas.microsoft.com/office/drawing/2014/main" id="{57F3365E-3147-4AEE-BDEE-3271BFDB9EC9}"/>
              </a:ext>
            </a:extLst>
          </p:cNvPr>
          <p:cNvSpPr/>
          <p:nvPr/>
        </p:nvSpPr>
        <p:spPr>
          <a:xfrm>
            <a:off x="4638167" y="3775447"/>
            <a:ext cx="4016693" cy="1028448"/>
          </a:xfrm>
          <a:prstGeom prst="rect">
            <a:avLst/>
          </a:prstGeom>
          <a:no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35C0F4DC-FCB1-4100-A7BD-77B009AF9630}"/>
              </a:ext>
            </a:extLst>
          </p:cNvPr>
          <p:cNvPicPr>
            <a:picLocks noChangeAspect="1"/>
          </p:cNvPicPr>
          <p:nvPr/>
        </p:nvPicPr>
        <p:blipFill>
          <a:blip r:embed="rId5"/>
          <a:stretch>
            <a:fillRect/>
          </a:stretch>
        </p:blipFill>
        <p:spPr>
          <a:xfrm>
            <a:off x="4827877" y="4086060"/>
            <a:ext cx="554415" cy="420944"/>
          </a:xfrm>
          <a:prstGeom prst="rect">
            <a:avLst/>
          </a:prstGeom>
        </p:spPr>
      </p:pic>
      <p:sp>
        <p:nvSpPr>
          <p:cNvPr id="45" name="TextBox 44">
            <a:extLst>
              <a:ext uri="{FF2B5EF4-FFF2-40B4-BE49-F238E27FC236}">
                <a16:creationId xmlns:a16="http://schemas.microsoft.com/office/drawing/2014/main" id="{62C0B982-B991-4919-8FB0-DBBA8FE01E7E}"/>
              </a:ext>
            </a:extLst>
          </p:cNvPr>
          <p:cNvSpPr txBox="1"/>
          <p:nvPr/>
        </p:nvSpPr>
        <p:spPr>
          <a:xfrm>
            <a:off x="5542739" y="3824554"/>
            <a:ext cx="3014691" cy="913070"/>
          </a:xfrm>
          <a:prstGeom prst="rect">
            <a:avLst/>
          </a:prstGeom>
          <a:noFill/>
        </p:spPr>
        <p:txBody>
          <a:bodyPr wrap="square" rtlCol="0">
            <a:spAutoFit/>
          </a:bodyPr>
          <a:lstStyle/>
          <a:p>
            <a:pPr lvl="0">
              <a:spcAft>
                <a:spcPts val="100"/>
              </a:spcAft>
              <a:buNone/>
            </a:pPr>
            <a:r>
              <a:rPr lang="en-US" sz="1200" dirty="0">
                <a:solidFill>
                  <a:srgbClr val="636361"/>
                </a:solidFill>
              </a:rPr>
              <a:t>Service Deployment</a:t>
            </a:r>
          </a:p>
          <a:p>
            <a:pPr marL="228600" lvl="1" indent="-228600" defTabSz="400050">
              <a:lnSpc>
                <a:spcPct val="90000"/>
              </a:lnSpc>
              <a:spcBef>
                <a:spcPct val="0"/>
              </a:spcBef>
              <a:spcAft>
                <a:spcPts val="100"/>
              </a:spcAft>
              <a:buChar char="•"/>
            </a:pPr>
            <a:r>
              <a:rPr lang="en-US" sz="1000" dirty="0">
                <a:solidFill>
                  <a:srgbClr val="636361"/>
                </a:solidFill>
              </a:rPr>
              <a:t>Access Management of End User Data</a:t>
            </a:r>
          </a:p>
          <a:p>
            <a:pPr marL="228600" lvl="1" indent="-228600" defTabSz="400050">
              <a:lnSpc>
                <a:spcPct val="90000"/>
              </a:lnSpc>
              <a:spcBef>
                <a:spcPct val="0"/>
              </a:spcBef>
              <a:spcAft>
                <a:spcPts val="100"/>
              </a:spcAft>
              <a:buChar char="•"/>
            </a:pPr>
            <a:r>
              <a:rPr lang="en-US" sz="1000" dirty="0">
                <a:solidFill>
                  <a:srgbClr val="636361"/>
                </a:solidFill>
              </a:rPr>
              <a:t>Encryption of Inter-Service Communication</a:t>
            </a:r>
          </a:p>
          <a:p>
            <a:pPr marL="228600" lvl="1" indent="-228600" defTabSz="400050">
              <a:lnSpc>
                <a:spcPct val="90000"/>
              </a:lnSpc>
              <a:spcBef>
                <a:spcPct val="0"/>
              </a:spcBef>
              <a:spcAft>
                <a:spcPts val="100"/>
              </a:spcAft>
              <a:buChar char="•"/>
            </a:pPr>
            <a:r>
              <a:rPr lang="en-US" sz="1000" dirty="0">
                <a:solidFill>
                  <a:srgbClr val="636361"/>
                </a:solidFill>
              </a:rPr>
              <a:t>Inter-Service Access Management</a:t>
            </a:r>
          </a:p>
          <a:p>
            <a:pPr marL="228600" lvl="1" indent="-228600" defTabSz="400050">
              <a:lnSpc>
                <a:spcPct val="90000"/>
              </a:lnSpc>
              <a:spcBef>
                <a:spcPct val="0"/>
              </a:spcBef>
              <a:spcAft>
                <a:spcPts val="100"/>
              </a:spcAft>
              <a:buChar char="•"/>
            </a:pPr>
            <a:r>
              <a:rPr lang="en-US" sz="1000" dirty="0">
                <a:solidFill>
                  <a:srgbClr val="636361"/>
                </a:solidFill>
              </a:rPr>
              <a:t>Service Identity, Integrity, Isolation</a:t>
            </a:r>
          </a:p>
        </p:txBody>
      </p:sp>
      <p:pic>
        <p:nvPicPr>
          <p:cNvPr id="46" name="Picture 45" descr="Image result for home icon png">
            <a:hlinkClick r:id="rId6" action="ppaction://hlinksldjump"/>
            <a:extLst>
              <a:ext uri="{FF2B5EF4-FFF2-40B4-BE49-F238E27FC236}">
                <a16:creationId xmlns:a16="http://schemas.microsoft.com/office/drawing/2014/main" id="{471DD7C6-8140-4E44-8EFE-A659C5B5FF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21040" y="109230"/>
            <a:ext cx="438912"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53878"/>
      </p:ext>
    </p:extLst>
  </p:cSld>
  <p:clrMapOvr>
    <a:masterClrMapping/>
  </p:clrMapOvr>
</p:sld>
</file>

<file path=ppt/theme/theme1.xml><?xml version="1.0" encoding="utf-8"?>
<a:theme xmlns:a="http://schemas.openxmlformats.org/drawingml/2006/main" name="Title Slides">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s">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8632A77F4A34D96EDF125CFE6FDDE" ma:contentTypeVersion="17" ma:contentTypeDescription="Create a new document." ma:contentTypeScope="" ma:versionID="5e9347d9c6fc6a3414e02e1aec8c2941">
  <xsd:schema xmlns:xsd="http://www.w3.org/2001/XMLSchema" xmlns:xs="http://www.w3.org/2001/XMLSchema" xmlns:p="http://schemas.microsoft.com/office/2006/metadata/properties" xmlns:ns2="9d109893-8d72-4043-9a3c-63c89f765934" xmlns:ns3="a267d031-37f2-438f-8587-b05130e8d6c0" targetNamespace="http://schemas.microsoft.com/office/2006/metadata/properties" ma:root="true" ma:fieldsID="4f53c4a0a2bd3419f767287395aaed1f" ns2:_="" ns3:_="">
    <xsd:import namespace="9d109893-8d72-4043-9a3c-63c89f765934"/>
    <xsd:import namespace="a267d031-37f2-438f-8587-b05130e8d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09893-8d72-4043-9a3c-63c89f765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202d02f-acff-41c2-8382-e42bb74d2c1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67d031-37f2-438f-8587-b05130e8d6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bc004af-6be3-438c-af61-337a6697cab3}" ma:internalName="TaxCatchAll" ma:showField="CatchAllData" ma:web="a267d031-37f2-438f-8587-b05130e8d6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109893-8d72-4043-9a3c-63c89f765934">
      <Terms xmlns="http://schemas.microsoft.com/office/infopath/2007/PartnerControls"/>
    </lcf76f155ced4ddcb4097134ff3c332f>
    <TaxCatchAll xmlns="a267d031-37f2-438f-8587-b05130e8d6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255B9A-BC74-41A4-8EB4-B9EB40031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09893-8d72-4043-9a3c-63c89f765934"/>
    <ds:schemaRef ds:uri="a267d031-37f2-438f-8587-b05130e8d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E18A3D-A396-4B42-8FD5-A0D87DBDBC9B}">
  <ds:schemaRefs>
    <ds:schemaRef ds:uri="http://schemas.microsoft.com/office/2006/metadata/properties"/>
    <ds:schemaRef ds:uri="http://schemas.microsoft.com/office/infopath/2007/PartnerControls"/>
    <ds:schemaRef ds:uri="9d109893-8d72-4043-9a3c-63c89f765934"/>
    <ds:schemaRef ds:uri="a267d031-37f2-438f-8587-b05130e8d6c0"/>
  </ds:schemaRefs>
</ds:datastoreItem>
</file>

<file path=customXml/itemProps3.xml><?xml version="1.0" encoding="utf-8"?>
<ds:datastoreItem xmlns:ds="http://schemas.openxmlformats.org/officeDocument/2006/customXml" ds:itemID="{7866884F-7B51-4AA0-A52B-6347BB105C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7339</TotalTime>
  <Words>2130</Words>
  <Application>Microsoft Office PowerPoint</Application>
  <PresentationFormat>Custom</PresentationFormat>
  <Paragraphs>326</Paragraphs>
  <Slides>15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Courier New</vt:lpstr>
      <vt:lpstr>Lucida Grande</vt:lpstr>
      <vt:lpstr>Title Slides</vt:lpstr>
      <vt:lpstr>Body Slides</vt:lpstr>
      <vt:lpstr>PowerPoint Presentation</vt:lpstr>
      <vt:lpstr>PowerPoint Presentation</vt:lpstr>
      <vt:lpstr>PIPL – China’s Personal Information Protection Law</vt:lpstr>
      <vt:lpstr>PIPL - Definitions</vt:lpstr>
      <vt:lpstr>PIPL – Chapters and Articles</vt:lpstr>
      <vt:lpstr>PIPL - Key Highlights and Interpretations</vt:lpstr>
      <vt:lpstr>PIPL Requirements and ZINFI</vt:lpstr>
      <vt:lpstr>PIPL - Compliance Road Map</vt:lpstr>
      <vt:lpstr>Controls and Security</vt:lpstr>
      <vt:lpstr>Consent Management</vt:lpstr>
      <vt:lpstr>System Data Flow</vt:lpstr>
      <vt:lpstr>Data Breach Incidence Handling</vt:lpstr>
      <vt:lpstr>Training</vt:lpstr>
      <vt:lpstr>Conformance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Arijit Roy</cp:lastModifiedBy>
  <cp:revision>641</cp:revision>
  <dcterms:created xsi:type="dcterms:W3CDTF">2016-08-01T19:14:45Z</dcterms:created>
  <dcterms:modified xsi:type="dcterms:W3CDTF">2025-08-24T06:59:20Z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0x010100F788632A77F4A34D96EDF125CFE6FDDE</vt:lpwstr>
  </property>
</Properties>
</file>